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16"/>
  </p:notesMasterIdLst>
  <p:handoutMasterIdLst>
    <p:handoutMasterId r:id="rId17"/>
  </p:handoutMasterIdLst>
  <p:sldIdLst>
    <p:sldId id="340" r:id="rId2"/>
    <p:sldId id="338" r:id="rId3"/>
    <p:sldId id="348" r:id="rId4"/>
    <p:sldId id="339" r:id="rId5"/>
    <p:sldId id="347" r:id="rId6"/>
    <p:sldId id="274" r:id="rId7"/>
    <p:sldId id="350" r:id="rId8"/>
    <p:sldId id="335" r:id="rId9"/>
    <p:sldId id="349" r:id="rId10"/>
    <p:sldId id="294" r:id="rId11"/>
    <p:sldId id="313" r:id="rId12"/>
    <p:sldId id="336" r:id="rId13"/>
    <p:sldId id="337" r:id="rId14"/>
    <p:sldId id="34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432" userDrawn="1">
          <p15:clr>
            <a:srgbClr val="A4A3A4"/>
          </p15:clr>
        </p15:guide>
        <p15:guide id="6" pos="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92E"/>
    <a:srgbClr val="17B2E5"/>
    <a:srgbClr val="117CB5"/>
    <a:srgbClr val="FF671F"/>
    <a:srgbClr val="FFD309"/>
    <a:srgbClr val="54585A"/>
    <a:srgbClr val="25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0" autoAdjust="0"/>
    <p:restoredTop sz="95035"/>
  </p:normalViewPr>
  <p:slideViewPr>
    <p:cSldViewPr snapToGrid="0" snapToObjects="1" showGuides="1">
      <p:cViewPr varScale="1">
        <p:scale>
          <a:sx n="108" d="100"/>
          <a:sy n="108" d="100"/>
        </p:scale>
        <p:origin x="798" y="390"/>
      </p:cViewPr>
      <p:guideLst>
        <p:guide orient="horz" pos="2160"/>
        <p:guide pos="3432"/>
        <p:guide pos="2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59" d="100"/>
          <a:sy n="159" d="100"/>
        </p:scale>
        <p:origin x="556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2-4103-B061-3EE4B0B3D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D2-4103-B061-3EE4B0B3D8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D2-4103-B061-3EE4B0B3D8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D2-4103-B061-3EE4B0B3D8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D2-4103-B061-3EE4B0B3D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40766208"/>
        <c:axId val="-1409763088"/>
      </c:barChart>
      <c:catAx>
        <c:axId val="-164076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09763088"/>
        <c:crosses val="autoZero"/>
        <c:auto val="1"/>
        <c:lblAlgn val="ctr"/>
        <c:lblOffset val="100"/>
        <c:noMultiLvlLbl val="0"/>
      </c:catAx>
      <c:valAx>
        <c:axId val="-140976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4076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28128353534415"/>
          <c:y val="0.9329510751647635"/>
          <c:w val="0.55193242146275023"/>
          <c:h val="5.1524992105611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13106161578246"/>
          <c:y val="6.7858098405918471E-2"/>
          <c:w val="0.43218068169210616"/>
          <c:h val="0.8125052442099963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0A-4BFE-BB39-0DB46DEB742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0A-4BFE-BB39-0DB46DEB742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0A-4BFE-BB39-0DB46DEB742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0A-4BFE-BB39-0DB46DEB74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0A-4BFE-BB39-0DB46DEB74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70A-4BFE-BB39-0DB46DEB742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70A-4BFE-BB39-0DB46DEB742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70A-4BFE-BB39-0DB46DEB742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870A-4BFE-BB39-0DB46DEB74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70A-4BFE-BB39-0DB46DEB74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70A-4BFE-BB39-0DB46DEB742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70A-4BFE-BB39-0DB46DEB742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70A-4BFE-BB39-0DB46DEB742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70A-4BFE-BB39-0DB46DEB74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870A-4BFE-BB39-0DB46DEB742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870A-4BFE-BB39-0DB46DEB742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870A-4BFE-BB39-0DB46DEB742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870A-4BFE-BB39-0DB46DEB742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870A-4BFE-BB39-0DB46DEB74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870A-4BFE-BB39-0DB46DEB742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870A-4BFE-BB39-0DB46DEB742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870A-4BFE-BB39-0DB46DEB742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870A-4BFE-BB39-0DB46DEB742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870A-4BFE-BB39-0DB46DEB74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870A-4BFE-BB39-0DB46DEB742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648396758506736"/>
          <c:y val="0.22838613692097984"/>
          <c:w val="0.22905465892712101"/>
          <c:h val="0.37224905230815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2023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CenturiConstGroup_Brand_Template_v07.pptx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C6C7E-54ED-B146-A2AE-98B7D1A887AC}" type="datetime8">
              <a:rPr lang="en-US" smtClean="0">
                <a:latin typeface="Arial" charset="0"/>
                <a:ea typeface="Arial" charset="0"/>
                <a:cs typeface="Arial" charset="0"/>
              </a:rPr>
              <a:t>10/4/2021 9:36 AM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C7B8A-A37D-FE4C-B78D-13AD98A75EFC}" type="slidenum">
              <a:rPr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54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8EECB-1695-9147-9D04-2B1EA190011B}" type="datetimeFigureOut">
              <a:rPr lang="en-US"/>
              <a:t>10/4/2021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0B944-7CD6-CA4F-A60A-1E716F010ABE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FB682F-7AFD-AE4A-902B-F247077BC6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2329" y="386"/>
            <a:ext cx="7315200" cy="6858000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H="1" flipV="1">
            <a:off x="557462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32000">
                <a:sysClr val="window" lastClr="FFFFFF">
                  <a:lumMod val="65000"/>
                </a:sysClr>
              </a:gs>
              <a:gs pos="100000">
                <a:srgbClr val="D4D4D4">
                  <a:lumMod val="90000"/>
                </a:srgbClr>
              </a:gs>
            </a:gsLst>
            <a:lin ang="1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" name="Freeform 23"/>
          <p:cNvSpPr/>
          <p:nvPr userDrawn="1"/>
        </p:nvSpPr>
        <p:spPr>
          <a:xfrm>
            <a:off x="2605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D4D4D4"/>
              </a:gs>
              <a:gs pos="58000">
                <a:sysClr val="window" lastClr="FFFFFF">
                  <a:lumMod val="65000"/>
                </a:sys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" name="Freeform 24"/>
          <p:cNvSpPr/>
          <p:nvPr userDrawn="1"/>
        </p:nvSpPr>
        <p:spPr>
          <a:xfrm>
            <a:off x="8482636" y="4689360"/>
            <a:ext cx="3721396" cy="2172878"/>
          </a:xfrm>
          <a:custGeom>
            <a:avLst/>
            <a:gdLst>
              <a:gd name="connsiteX0" fmla="*/ 3721396 w 3721396"/>
              <a:gd name="connsiteY0" fmla="*/ 0 h 2062716"/>
              <a:gd name="connsiteX1" fmla="*/ 3721396 w 3721396"/>
              <a:gd name="connsiteY1" fmla="*/ 2062716 h 2062716"/>
              <a:gd name="connsiteX2" fmla="*/ 0 w 3721396"/>
              <a:gd name="connsiteY2" fmla="*/ 2062716 h 2062716"/>
              <a:gd name="connsiteX3" fmla="*/ 3721396 w 3721396"/>
              <a:gd name="connsiteY3" fmla="*/ 0 h 206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1396" h="2062716">
                <a:moveTo>
                  <a:pt x="3721396" y="0"/>
                </a:moveTo>
                <a:lnTo>
                  <a:pt x="3721396" y="2062716"/>
                </a:lnTo>
                <a:lnTo>
                  <a:pt x="0" y="2062716"/>
                </a:lnTo>
                <a:lnTo>
                  <a:pt x="3721396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lumMod val="61000"/>
                  <a:lumOff val="39000"/>
                  <a:alpha val="60000"/>
                </a:srgbClr>
              </a:gs>
              <a:gs pos="100000">
                <a:srgbClr val="000000">
                  <a:lumMod val="50000"/>
                  <a:lumOff val="5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 userDrawn="1"/>
        </p:nvSpPr>
        <p:spPr>
          <a:xfrm>
            <a:off x="9952479" y="-2029"/>
            <a:ext cx="637982" cy="291912"/>
          </a:xfrm>
          <a:custGeom>
            <a:avLst/>
            <a:gdLst>
              <a:gd name="connsiteX0" fmla="*/ 0 w 637982"/>
              <a:gd name="connsiteY0" fmla="*/ 0 h 291912"/>
              <a:gd name="connsiteX1" fmla="*/ 637982 w 637982"/>
              <a:gd name="connsiteY1" fmla="*/ 0 h 291912"/>
              <a:gd name="connsiteX2" fmla="*/ 465761 w 637982"/>
              <a:gd name="connsiteY2" fmla="*/ 291912 h 291912"/>
              <a:gd name="connsiteX3" fmla="*/ 0 w 637982"/>
              <a:gd name="connsiteY3" fmla="*/ 0 h 29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82" h="291912">
                <a:moveTo>
                  <a:pt x="0" y="0"/>
                </a:moveTo>
                <a:lnTo>
                  <a:pt x="637982" y="0"/>
                </a:lnTo>
                <a:lnTo>
                  <a:pt x="465761" y="291912"/>
                </a:lnTo>
                <a:lnTo>
                  <a:pt x="0" y="0"/>
                </a:lnTo>
                <a:close/>
              </a:path>
            </a:pathLst>
          </a:custGeom>
          <a:solidFill>
            <a:srgbClr val="D4D4D4">
              <a:lumMod val="90000"/>
              <a:alpha val="7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5446874" y="-15566"/>
            <a:ext cx="5154350" cy="6885896"/>
          </a:xfrm>
          <a:custGeom>
            <a:avLst/>
            <a:gdLst>
              <a:gd name="connsiteX0" fmla="*/ 10505 w 5154350"/>
              <a:gd name="connsiteY0" fmla="*/ 0 h 6885896"/>
              <a:gd name="connsiteX1" fmla="*/ 5154350 w 5154350"/>
              <a:gd name="connsiteY1" fmla="*/ 0 h 6885896"/>
              <a:gd name="connsiteX2" fmla="*/ 5148790 w 5154350"/>
              <a:gd name="connsiteY2" fmla="*/ 9425 h 6885896"/>
              <a:gd name="connsiteX3" fmla="*/ 4510808 w 5154350"/>
              <a:gd name="connsiteY3" fmla="*/ 9425 h 6885896"/>
              <a:gd name="connsiteX4" fmla="*/ 4976569 w 5154350"/>
              <a:gd name="connsiteY4" fmla="*/ 301337 h 6885896"/>
              <a:gd name="connsiteX5" fmla="*/ 1091855 w 5154350"/>
              <a:gd name="connsiteY5" fmla="*/ 6885896 h 6885896"/>
              <a:gd name="connsiteX6" fmla="*/ 354 w 5154350"/>
              <a:gd name="connsiteY6" fmla="*/ 6875265 h 6885896"/>
              <a:gd name="connsiteX7" fmla="*/ 10505 w 5154350"/>
              <a:gd name="connsiteY7" fmla="*/ 0 h 688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4350" h="6885896">
                <a:moveTo>
                  <a:pt x="10505" y="0"/>
                </a:moveTo>
                <a:lnTo>
                  <a:pt x="5154350" y="0"/>
                </a:lnTo>
                <a:lnTo>
                  <a:pt x="5148790" y="9425"/>
                </a:lnTo>
                <a:lnTo>
                  <a:pt x="4510808" y="9425"/>
                </a:lnTo>
                <a:lnTo>
                  <a:pt x="4976569" y="301337"/>
                </a:lnTo>
                <a:lnTo>
                  <a:pt x="1091855" y="6885896"/>
                </a:lnTo>
                <a:lnTo>
                  <a:pt x="354" y="6875265"/>
                </a:lnTo>
                <a:cubicBezTo>
                  <a:pt x="-2547" y="4589795"/>
                  <a:pt x="13406" y="2285471"/>
                  <a:pt x="10505" y="0"/>
                </a:cubicBezTo>
                <a:close/>
              </a:path>
            </a:pathLst>
          </a:custGeom>
          <a:gradFill>
            <a:gsLst>
              <a:gs pos="0">
                <a:sysClr val="window" lastClr="FFFFFF">
                  <a:lumMod val="85000"/>
                  <a:alpha val="72000"/>
                </a:sysClr>
              </a:gs>
              <a:gs pos="70000">
                <a:sysClr val="window" lastClr="FFFFFF">
                  <a:lumMod val="65000"/>
                  <a:alpha val="93000"/>
                </a:sysClr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814550" y="2175401"/>
            <a:ext cx="7912582" cy="2001115"/>
          </a:xfrm>
        </p:spPr>
        <p:txBody>
          <a:bodyPr wrap="square" anchor="t"/>
          <a:lstStyle>
            <a:lvl1pPr algn="l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43424" y="3681455"/>
            <a:ext cx="7883708" cy="1169340"/>
          </a:xfrm>
        </p:spPr>
        <p:txBody>
          <a:bodyPr wrap="square" anchor="t"/>
          <a:lstStyle>
            <a:lvl1pPr marL="0" indent="0" algn="l">
              <a:lnSpc>
                <a:spcPct val="8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56" y="6173613"/>
            <a:ext cx="2259358" cy="247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53F8AEA-100F-314B-9BA4-D94A12B3FB2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6" y="418079"/>
            <a:ext cx="1901140" cy="7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3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9343805" y="1742582"/>
            <a:ext cx="2814595" cy="3585149"/>
            <a:chOff x="9316810" y="1761591"/>
            <a:chExt cx="2814595" cy="3585149"/>
          </a:xfrm>
        </p:grpSpPr>
        <p:sp>
          <p:nvSpPr>
            <p:cNvPr id="31" name="Hexagon 30"/>
            <p:cNvSpPr/>
            <p:nvPr userDrawn="1"/>
          </p:nvSpPr>
          <p:spPr>
            <a:xfrm>
              <a:off x="10335895" y="3146636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32000"/>
                  </a:schemeClr>
                </a:gs>
                <a:gs pos="100000">
                  <a:schemeClr val="accent4">
                    <a:lumMod val="20000"/>
                    <a:lumOff val="80000"/>
                    <a:alpha val="1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10350948" y="3915302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11098868" y="2709830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11689787" y="1761591"/>
              <a:ext cx="396943" cy="342192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11662528" y="2226477"/>
              <a:ext cx="468877" cy="40420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50000"/>
                  </a:schemeClr>
                </a:gs>
                <a:gs pos="100000">
                  <a:schemeClr val="accent4">
                    <a:lumMod val="40000"/>
                    <a:lumOff val="60000"/>
                    <a:alpha val="3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11096794" y="3515437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11000"/>
                  </a:schemeClr>
                </a:gs>
                <a:gs pos="100000">
                  <a:schemeClr val="bg1">
                    <a:lumMod val="85000"/>
                    <a:alpha val="3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Hexagon 37"/>
            <p:cNvSpPr/>
            <p:nvPr userDrawn="1"/>
          </p:nvSpPr>
          <p:spPr>
            <a:xfrm>
              <a:off x="9316810" y="4346292"/>
              <a:ext cx="1160521" cy="1000448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7000"/>
                  </a:schemeClr>
                </a:gs>
                <a:gs pos="100000">
                  <a:schemeClr val="bg1">
                    <a:lumMod val="85000"/>
                    <a:alpha val="18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670" y="0"/>
            <a:ext cx="5054600" cy="6858000"/>
          </a:xfrm>
          <a:prstGeom prst="rect">
            <a:avLst/>
          </a:prstGeom>
        </p:spPr>
      </p:pic>
      <p:sp>
        <p:nvSpPr>
          <p:cNvPr id="23" name="Freeform 22"/>
          <p:cNvSpPr>
            <a:spLocks noChangeAspect="1"/>
          </p:cNvSpPr>
          <p:nvPr userDrawn="1"/>
        </p:nvSpPr>
        <p:spPr>
          <a:xfrm>
            <a:off x="11797256" y="2835439"/>
            <a:ext cx="398935" cy="1097280"/>
          </a:xfrm>
          <a:custGeom>
            <a:avLst/>
            <a:gdLst>
              <a:gd name="connsiteX0" fmla="*/ 250112 w 363730"/>
              <a:gd name="connsiteY0" fmla="*/ 0 h 1000448"/>
              <a:gd name="connsiteX1" fmla="*/ 363730 w 363730"/>
              <a:gd name="connsiteY1" fmla="*/ 0 h 1000448"/>
              <a:gd name="connsiteX2" fmla="*/ 363730 w 363730"/>
              <a:gd name="connsiteY2" fmla="*/ 1000448 h 1000448"/>
              <a:gd name="connsiteX3" fmla="*/ 250112 w 363730"/>
              <a:gd name="connsiteY3" fmla="*/ 1000448 h 1000448"/>
              <a:gd name="connsiteX4" fmla="*/ 0 w 363730"/>
              <a:gd name="connsiteY4" fmla="*/ 500224 h 1000448"/>
              <a:gd name="connsiteX5" fmla="*/ 250112 w 363730"/>
              <a:gd name="connsiteY5" fmla="*/ 0 h 100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730" h="1000448">
                <a:moveTo>
                  <a:pt x="250112" y="0"/>
                </a:moveTo>
                <a:lnTo>
                  <a:pt x="363730" y="0"/>
                </a:lnTo>
                <a:lnTo>
                  <a:pt x="363730" y="1000448"/>
                </a:lnTo>
                <a:lnTo>
                  <a:pt x="250112" y="1000448"/>
                </a:lnTo>
                <a:lnTo>
                  <a:pt x="0" y="500224"/>
                </a:lnTo>
                <a:lnTo>
                  <a:pt x="250112" y="0"/>
                </a:lnTo>
                <a:close/>
              </a:path>
            </a:pathLst>
          </a:custGeom>
          <a:solidFill>
            <a:srgbClr val="EA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-24836" y="5283615"/>
            <a:ext cx="5055177" cy="1574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5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5312846" y="1828799"/>
            <a:ext cx="6617615" cy="1844249"/>
          </a:xfrm>
        </p:spPr>
        <p:txBody>
          <a:bodyPr wrap="square" anchor="ctr"/>
          <a:lstStyle>
            <a:lvl1pPr algn="l">
              <a:spcAft>
                <a:spcPts val="1200"/>
              </a:spcAft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488524" y="6474606"/>
            <a:ext cx="598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AD30D-B914-3C4A-BCF0-B2F7B3413A7A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2" y="6322861"/>
            <a:ext cx="1750505" cy="191741"/>
          </a:xfrm>
          <a:prstGeom prst="rect">
            <a:avLst/>
          </a:prstGeom>
          <a:effectLst/>
        </p:spPr>
      </p:pic>
      <p:sp>
        <p:nvSpPr>
          <p:cNvPr id="30" name="Subtitle 2"/>
          <p:cNvSpPr>
            <a:spLocks noGrp="1"/>
          </p:cNvSpPr>
          <p:nvPr>
            <p:ph type="subTitle" idx="1"/>
          </p:nvPr>
        </p:nvSpPr>
        <p:spPr>
          <a:xfrm>
            <a:off x="5338013" y="3344157"/>
            <a:ext cx="6617615" cy="1002135"/>
          </a:xfrm>
        </p:spPr>
        <p:txBody>
          <a:bodyPr wrap="square" anchor="t"/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E2FA78-761F-BE49-8390-AA730A4E0C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67" y="5996940"/>
            <a:ext cx="1621680" cy="673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4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9343805" y="1742582"/>
            <a:ext cx="2814595" cy="3585149"/>
            <a:chOff x="9316810" y="1761591"/>
            <a:chExt cx="2814595" cy="3585149"/>
          </a:xfrm>
        </p:grpSpPr>
        <p:sp>
          <p:nvSpPr>
            <p:cNvPr id="28" name="Hexagon 27"/>
            <p:cNvSpPr/>
            <p:nvPr userDrawn="1"/>
          </p:nvSpPr>
          <p:spPr>
            <a:xfrm>
              <a:off x="10335895" y="3146636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32000"/>
                  </a:schemeClr>
                </a:gs>
                <a:gs pos="100000">
                  <a:schemeClr val="accent4">
                    <a:lumMod val="20000"/>
                    <a:lumOff val="80000"/>
                    <a:alpha val="1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0350948" y="3915302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11098868" y="2709830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11689787" y="1761591"/>
              <a:ext cx="396943" cy="342192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11662528" y="2226477"/>
              <a:ext cx="468877" cy="40420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50000"/>
                  </a:schemeClr>
                </a:gs>
                <a:gs pos="100000">
                  <a:schemeClr val="accent4">
                    <a:lumMod val="40000"/>
                    <a:lumOff val="60000"/>
                    <a:alpha val="3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11096794" y="3515437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11000"/>
                  </a:schemeClr>
                </a:gs>
                <a:gs pos="100000">
                  <a:schemeClr val="bg1">
                    <a:lumMod val="85000"/>
                    <a:alpha val="3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9316810" y="4346292"/>
              <a:ext cx="1160521" cy="1000448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7000"/>
                  </a:schemeClr>
                </a:gs>
                <a:gs pos="100000">
                  <a:schemeClr val="bg1">
                    <a:lumMod val="85000"/>
                    <a:alpha val="18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" name="Freeform 22"/>
          <p:cNvSpPr>
            <a:spLocks noChangeAspect="1"/>
          </p:cNvSpPr>
          <p:nvPr userDrawn="1"/>
        </p:nvSpPr>
        <p:spPr>
          <a:xfrm>
            <a:off x="11797256" y="2835439"/>
            <a:ext cx="398935" cy="1097280"/>
          </a:xfrm>
          <a:custGeom>
            <a:avLst/>
            <a:gdLst>
              <a:gd name="connsiteX0" fmla="*/ 250112 w 363730"/>
              <a:gd name="connsiteY0" fmla="*/ 0 h 1000448"/>
              <a:gd name="connsiteX1" fmla="*/ 363730 w 363730"/>
              <a:gd name="connsiteY1" fmla="*/ 0 h 1000448"/>
              <a:gd name="connsiteX2" fmla="*/ 363730 w 363730"/>
              <a:gd name="connsiteY2" fmla="*/ 1000448 h 1000448"/>
              <a:gd name="connsiteX3" fmla="*/ 250112 w 363730"/>
              <a:gd name="connsiteY3" fmla="*/ 1000448 h 1000448"/>
              <a:gd name="connsiteX4" fmla="*/ 0 w 363730"/>
              <a:gd name="connsiteY4" fmla="*/ 500224 h 1000448"/>
              <a:gd name="connsiteX5" fmla="*/ 250112 w 363730"/>
              <a:gd name="connsiteY5" fmla="*/ 0 h 100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730" h="1000448">
                <a:moveTo>
                  <a:pt x="250112" y="0"/>
                </a:moveTo>
                <a:lnTo>
                  <a:pt x="363730" y="0"/>
                </a:lnTo>
                <a:lnTo>
                  <a:pt x="363730" y="1000448"/>
                </a:lnTo>
                <a:lnTo>
                  <a:pt x="250112" y="1000448"/>
                </a:lnTo>
                <a:lnTo>
                  <a:pt x="0" y="500224"/>
                </a:lnTo>
                <a:lnTo>
                  <a:pt x="250112" y="0"/>
                </a:lnTo>
                <a:close/>
              </a:path>
            </a:pathLst>
          </a:custGeom>
          <a:solidFill>
            <a:srgbClr val="EA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" y="0"/>
            <a:ext cx="5054318" cy="6857618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0" y="5283615"/>
            <a:ext cx="5055177" cy="1574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5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312846" y="1828799"/>
            <a:ext cx="6617615" cy="1844249"/>
          </a:xfrm>
        </p:spPr>
        <p:txBody>
          <a:bodyPr wrap="square" anchor="ctr"/>
          <a:lstStyle>
            <a:lvl1pPr algn="l">
              <a:spcAft>
                <a:spcPts val="1200"/>
              </a:spcAft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1488524" y="6474606"/>
            <a:ext cx="598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AD30D-B914-3C4A-BCF0-B2F7B3413A7A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2" y="6322861"/>
            <a:ext cx="1750505" cy="191741"/>
          </a:xfrm>
          <a:prstGeom prst="rect">
            <a:avLst/>
          </a:prstGeom>
          <a:effectLst/>
        </p:spPr>
      </p:pic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5338013" y="3344157"/>
            <a:ext cx="6617615" cy="1002135"/>
          </a:xfrm>
        </p:spPr>
        <p:txBody>
          <a:bodyPr wrap="square" anchor="t"/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30E39-6D41-E94E-9D41-B8F0621285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67" y="5996940"/>
            <a:ext cx="1621680" cy="6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5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9343805" y="1742582"/>
            <a:ext cx="2814595" cy="3585149"/>
            <a:chOff x="9316810" y="1761591"/>
            <a:chExt cx="2814595" cy="3585149"/>
          </a:xfrm>
        </p:grpSpPr>
        <p:sp>
          <p:nvSpPr>
            <p:cNvPr id="31" name="Hexagon 30"/>
            <p:cNvSpPr/>
            <p:nvPr userDrawn="1"/>
          </p:nvSpPr>
          <p:spPr>
            <a:xfrm>
              <a:off x="10335895" y="3146636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32000"/>
                  </a:schemeClr>
                </a:gs>
                <a:gs pos="100000">
                  <a:schemeClr val="accent4">
                    <a:lumMod val="20000"/>
                    <a:lumOff val="80000"/>
                    <a:alpha val="1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0350948" y="3915302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11098868" y="2709830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11689787" y="1761591"/>
              <a:ext cx="396943" cy="342192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11662528" y="2226477"/>
              <a:ext cx="468877" cy="40420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50000"/>
                  </a:schemeClr>
                </a:gs>
                <a:gs pos="100000">
                  <a:schemeClr val="accent4">
                    <a:lumMod val="40000"/>
                    <a:lumOff val="60000"/>
                    <a:alpha val="3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11096794" y="3515437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11000"/>
                  </a:schemeClr>
                </a:gs>
                <a:gs pos="100000">
                  <a:schemeClr val="bg1">
                    <a:lumMod val="85000"/>
                    <a:alpha val="3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9316810" y="4346292"/>
              <a:ext cx="1160521" cy="1000448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7000"/>
                  </a:schemeClr>
                </a:gs>
                <a:gs pos="100000">
                  <a:schemeClr val="bg1">
                    <a:lumMod val="85000"/>
                    <a:alpha val="18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695" y="0"/>
            <a:ext cx="5049531" cy="6863186"/>
          </a:xfrm>
          <a:prstGeom prst="rect">
            <a:avLst/>
          </a:prstGeom>
        </p:spPr>
      </p:pic>
      <p:sp>
        <p:nvSpPr>
          <p:cNvPr id="23" name="Freeform 22"/>
          <p:cNvSpPr>
            <a:spLocks noChangeAspect="1"/>
          </p:cNvSpPr>
          <p:nvPr userDrawn="1"/>
        </p:nvSpPr>
        <p:spPr>
          <a:xfrm>
            <a:off x="11797256" y="2835439"/>
            <a:ext cx="398935" cy="1097280"/>
          </a:xfrm>
          <a:custGeom>
            <a:avLst/>
            <a:gdLst>
              <a:gd name="connsiteX0" fmla="*/ 250112 w 363730"/>
              <a:gd name="connsiteY0" fmla="*/ 0 h 1000448"/>
              <a:gd name="connsiteX1" fmla="*/ 363730 w 363730"/>
              <a:gd name="connsiteY1" fmla="*/ 0 h 1000448"/>
              <a:gd name="connsiteX2" fmla="*/ 363730 w 363730"/>
              <a:gd name="connsiteY2" fmla="*/ 1000448 h 1000448"/>
              <a:gd name="connsiteX3" fmla="*/ 250112 w 363730"/>
              <a:gd name="connsiteY3" fmla="*/ 1000448 h 1000448"/>
              <a:gd name="connsiteX4" fmla="*/ 0 w 363730"/>
              <a:gd name="connsiteY4" fmla="*/ 500224 h 1000448"/>
              <a:gd name="connsiteX5" fmla="*/ 250112 w 363730"/>
              <a:gd name="connsiteY5" fmla="*/ 0 h 100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730" h="1000448">
                <a:moveTo>
                  <a:pt x="250112" y="0"/>
                </a:moveTo>
                <a:lnTo>
                  <a:pt x="363730" y="0"/>
                </a:lnTo>
                <a:lnTo>
                  <a:pt x="363730" y="1000448"/>
                </a:lnTo>
                <a:lnTo>
                  <a:pt x="250112" y="1000448"/>
                </a:lnTo>
                <a:lnTo>
                  <a:pt x="0" y="500224"/>
                </a:lnTo>
                <a:lnTo>
                  <a:pt x="250112" y="0"/>
                </a:lnTo>
                <a:close/>
              </a:path>
            </a:pathLst>
          </a:custGeom>
          <a:solidFill>
            <a:srgbClr val="EA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16341" y="5283615"/>
            <a:ext cx="5055177" cy="1574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5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312846" y="1828799"/>
            <a:ext cx="6617615" cy="1844249"/>
          </a:xfrm>
        </p:spPr>
        <p:txBody>
          <a:bodyPr wrap="square" anchor="ctr"/>
          <a:lstStyle>
            <a:lvl1pPr algn="l">
              <a:spcAft>
                <a:spcPts val="1200"/>
              </a:spcAft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1488524" y="6474606"/>
            <a:ext cx="598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AD30D-B914-3C4A-BCF0-B2F7B3413A7A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2" y="6322861"/>
            <a:ext cx="1750505" cy="191741"/>
          </a:xfrm>
          <a:prstGeom prst="rect">
            <a:avLst/>
          </a:prstGeom>
          <a:effectLst/>
        </p:spPr>
      </p:pic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5338013" y="3344157"/>
            <a:ext cx="6617615" cy="1002135"/>
          </a:xfrm>
        </p:spPr>
        <p:txBody>
          <a:bodyPr wrap="square" anchor="t"/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B7A0B8-467C-1244-A243-F9C577E5FF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67" y="5996940"/>
            <a:ext cx="1621680" cy="6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6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694" y="1"/>
            <a:ext cx="5049530" cy="6859078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9343805" y="1742582"/>
            <a:ext cx="2814595" cy="3585149"/>
            <a:chOff x="9316810" y="1761591"/>
            <a:chExt cx="2814595" cy="3585149"/>
          </a:xfrm>
        </p:grpSpPr>
        <p:sp>
          <p:nvSpPr>
            <p:cNvPr id="31" name="Hexagon 30"/>
            <p:cNvSpPr/>
            <p:nvPr userDrawn="1"/>
          </p:nvSpPr>
          <p:spPr>
            <a:xfrm>
              <a:off x="10335895" y="3146636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32000"/>
                  </a:schemeClr>
                </a:gs>
                <a:gs pos="100000">
                  <a:schemeClr val="accent4">
                    <a:lumMod val="20000"/>
                    <a:lumOff val="80000"/>
                    <a:alpha val="1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0350948" y="3915302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11098868" y="2709830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11689787" y="1761591"/>
              <a:ext cx="396943" cy="342192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11662528" y="2226477"/>
              <a:ext cx="468877" cy="40420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50000"/>
                  </a:schemeClr>
                </a:gs>
                <a:gs pos="100000">
                  <a:schemeClr val="accent4">
                    <a:lumMod val="40000"/>
                    <a:lumOff val="60000"/>
                    <a:alpha val="3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11096794" y="3515437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11000"/>
                  </a:schemeClr>
                </a:gs>
                <a:gs pos="100000">
                  <a:schemeClr val="bg1">
                    <a:lumMod val="85000"/>
                    <a:alpha val="3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9316810" y="4346292"/>
              <a:ext cx="1160521" cy="1000448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7000"/>
                  </a:schemeClr>
                </a:gs>
                <a:gs pos="100000">
                  <a:schemeClr val="bg1">
                    <a:lumMod val="85000"/>
                    <a:alpha val="18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" name="Freeform 22"/>
          <p:cNvSpPr>
            <a:spLocks noChangeAspect="1"/>
          </p:cNvSpPr>
          <p:nvPr userDrawn="1"/>
        </p:nvSpPr>
        <p:spPr>
          <a:xfrm>
            <a:off x="11797256" y="2835439"/>
            <a:ext cx="398935" cy="1097280"/>
          </a:xfrm>
          <a:custGeom>
            <a:avLst/>
            <a:gdLst>
              <a:gd name="connsiteX0" fmla="*/ 250112 w 363730"/>
              <a:gd name="connsiteY0" fmla="*/ 0 h 1000448"/>
              <a:gd name="connsiteX1" fmla="*/ 363730 w 363730"/>
              <a:gd name="connsiteY1" fmla="*/ 0 h 1000448"/>
              <a:gd name="connsiteX2" fmla="*/ 363730 w 363730"/>
              <a:gd name="connsiteY2" fmla="*/ 1000448 h 1000448"/>
              <a:gd name="connsiteX3" fmla="*/ 250112 w 363730"/>
              <a:gd name="connsiteY3" fmla="*/ 1000448 h 1000448"/>
              <a:gd name="connsiteX4" fmla="*/ 0 w 363730"/>
              <a:gd name="connsiteY4" fmla="*/ 500224 h 1000448"/>
              <a:gd name="connsiteX5" fmla="*/ 250112 w 363730"/>
              <a:gd name="connsiteY5" fmla="*/ 0 h 100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730" h="1000448">
                <a:moveTo>
                  <a:pt x="250112" y="0"/>
                </a:moveTo>
                <a:lnTo>
                  <a:pt x="363730" y="0"/>
                </a:lnTo>
                <a:lnTo>
                  <a:pt x="363730" y="1000448"/>
                </a:lnTo>
                <a:lnTo>
                  <a:pt x="250112" y="1000448"/>
                </a:lnTo>
                <a:lnTo>
                  <a:pt x="0" y="500224"/>
                </a:lnTo>
                <a:lnTo>
                  <a:pt x="250112" y="0"/>
                </a:lnTo>
                <a:close/>
              </a:path>
            </a:pathLst>
          </a:custGeom>
          <a:solidFill>
            <a:srgbClr val="EA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16341" y="5283615"/>
            <a:ext cx="5055177" cy="1574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5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312846" y="1828799"/>
            <a:ext cx="6617615" cy="1844249"/>
          </a:xfrm>
        </p:spPr>
        <p:txBody>
          <a:bodyPr wrap="square" anchor="ctr"/>
          <a:lstStyle>
            <a:lvl1pPr algn="l">
              <a:spcAft>
                <a:spcPts val="1200"/>
              </a:spcAft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1488524" y="6474606"/>
            <a:ext cx="598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AD30D-B914-3C4A-BCF0-B2F7B3413A7A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2" y="6322861"/>
            <a:ext cx="1750505" cy="191741"/>
          </a:xfrm>
          <a:prstGeom prst="rect">
            <a:avLst/>
          </a:prstGeom>
          <a:effectLst/>
        </p:spPr>
      </p:pic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5338013" y="3344157"/>
            <a:ext cx="6617615" cy="1002135"/>
          </a:xfrm>
        </p:spPr>
        <p:txBody>
          <a:bodyPr wrap="square" anchor="t"/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354095-A88E-9748-9776-AFC601A13E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67" y="5996940"/>
            <a:ext cx="1621680" cy="6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116" y="-3651"/>
            <a:ext cx="1515283" cy="6009766"/>
          </a:xfrm>
          <a:prstGeom prst="rect">
            <a:avLst/>
          </a:prstGeom>
        </p:spPr>
      </p:pic>
      <p:grpSp>
        <p:nvGrpSpPr>
          <p:cNvPr id="40" name="Group 39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41" name="Group 40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43" name="Hexagon 42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Hexagon 43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" name="Hexagon 44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Hexagon 45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" name="Hexagon 46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" name="Hexagon 47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Hexagon 48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" name="Hexagon 49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2" name="Hexagon 41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857080" y="299136"/>
            <a:ext cx="980151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 userDrawn="1"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13109" y="5018387"/>
            <a:ext cx="1512277" cy="1846283"/>
            <a:chOff x="-6234" y="5105976"/>
            <a:chExt cx="1512277" cy="1846283"/>
          </a:xfrm>
        </p:grpSpPr>
        <p:sp>
          <p:nvSpPr>
            <p:cNvPr id="37" name="Rectangle 36"/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E0BACAF-0CD8-1E44-9BC8-B8FFFCDB28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2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511"/>
            <a:ext cx="1506043" cy="5973119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31" name="Group 30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33" name="Hexagon 32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Hexagon 33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" name="Hexagon 34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Hexagon 35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Hexagon 36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Hexagon 43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" name="Hexagon 44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Hexagon 45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2" name="Hexagon 21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071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87A711-3B05-9E41-A3FE-7124852BF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BE163-56F8-A740-A744-11D48F9DE88E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A4FD2E-35FE-F74D-BFF0-73E7970619E6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61C0C24-D3DF-524E-AA7A-6A22A0DF1575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A3EB0E9-BA01-C84A-9B3D-7876A27C64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9445876-BE12-4648-A3AE-DC82136716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44" y="0"/>
            <a:ext cx="1493182" cy="6833206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37" name="Hexagon 36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Hexagon 37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Hexagon 38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Hexagon 39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" name="Hexagon 40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Hexagon 41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Hexagon 42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" name="Hexagon 49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6" name="Hexagon 35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81191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C0E224-E909-674B-AD2E-B4915BB17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91C23FB-FFA7-3743-B64B-0907FD045D22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CB58373-593F-AA4A-9D92-6B554A447C45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602313-5B64-FE41-A509-6BDDF7C9818B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79F384-02A6-6B44-8B1C-01E683D0FE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49FB55F-7DB5-BE4F-B6C5-9709AB1AA0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4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" y="-5999"/>
            <a:ext cx="1508760" cy="6788258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37" name="Hexagon 36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Hexagon 37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Hexagon 38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Hexagon 39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" name="Hexagon 40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Hexagon 41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Hexagon 42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Hexagon 48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6" name="Hexagon 35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1" y="299136"/>
            <a:ext cx="994699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801B6E-93EA-F947-93F9-E94E9EDD1D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1E3E3BC-4006-7749-BF14-94EFF053FB45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7EB629-D9DC-8A49-9C00-05BA94B0D10C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C13900-02FC-F343-A3E9-4E319313D43B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790A57-9CD8-C149-9701-2239F6A48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199C773-A7DA-6C4D-A6D9-3F57F207C3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24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5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4" y="-32"/>
            <a:ext cx="1502525" cy="5959166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40" name="Group 39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42" name="Hexagon 41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Hexagon 42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Hexagon 43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" name="Hexagon 44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Hexagon 45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" name="Hexagon 46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" name="Hexagon 47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Hexagon 48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1" name="Hexagon 40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857081" y="299136"/>
            <a:ext cx="983269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500337-0653-A146-9021-F7EBA8B98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2CF8985-50B6-E649-80AD-592FF096A121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978E90-395E-2449-9020-32668043FDA5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38D8A4-9E27-A14E-B441-8344DB06CE55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BAECA70-F96C-F14B-A875-684DCE3BE3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776A664-82F4-5D4B-A667-28C974C843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36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3840">
          <p15:clr>
            <a:srgbClr val="FBAE40"/>
          </p15:clr>
        </p15:guide>
        <p15:guide id="3" pos="753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6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" y="2016"/>
            <a:ext cx="1509826" cy="5988123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23" name="Group 22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25" name="Hexagon 24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" name="Hexagon 25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" name="Hexagon 26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8" name="Hexagon 27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1" name="Hexagon 30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" name="Hexagon 31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" name="Hexagon 32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Hexagon 43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4" name="Hexagon 23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071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2650F6-C64C-D94E-922D-1620EC3341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CB859FD-3A9E-3A46-96BF-E377C361E257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599846-1177-C441-9BCF-4D94522F0235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2407839-B344-A941-AC7F-6DDEF71C79DD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4C7997-4F62-6C47-8924-290C613B51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FA2BED1-F583-2045-AB00-CB320FF279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3C122D0-D0EC-FA4C-BBC1-A4C65EFE1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51" y="-2901"/>
            <a:ext cx="11386076" cy="6872354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H="1" flipV="1">
            <a:off x="557462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32000">
                <a:sysClr val="window" lastClr="FFFFFF">
                  <a:lumMod val="65000"/>
                </a:sysClr>
              </a:gs>
              <a:gs pos="100000">
                <a:srgbClr val="D4D4D4">
                  <a:lumMod val="90000"/>
                </a:srgbClr>
              </a:gs>
            </a:gsLst>
            <a:lin ang="1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" name="Freeform 23"/>
          <p:cNvSpPr/>
          <p:nvPr userDrawn="1"/>
        </p:nvSpPr>
        <p:spPr>
          <a:xfrm>
            <a:off x="2605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D4D4D4"/>
              </a:gs>
              <a:gs pos="58000">
                <a:sysClr val="window" lastClr="FFFFFF">
                  <a:lumMod val="65000"/>
                </a:sys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" name="Freeform 24"/>
          <p:cNvSpPr/>
          <p:nvPr userDrawn="1"/>
        </p:nvSpPr>
        <p:spPr>
          <a:xfrm>
            <a:off x="8482636" y="4705732"/>
            <a:ext cx="3721396" cy="2172878"/>
          </a:xfrm>
          <a:custGeom>
            <a:avLst/>
            <a:gdLst>
              <a:gd name="connsiteX0" fmla="*/ 3721396 w 3721396"/>
              <a:gd name="connsiteY0" fmla="*/ 0 h 2062716"/>
              <a:gd name="connsiteX1" fmla="*/ 3721396 w 3721396"/>
              <a:gd name="connsiteY1" fmla="*/ 2062716 h 2062716"/>
              <a:gd name="connsiteX2" fmla="*/ 0 w 3721396"/>
              <a:gd name="connsiteY2" fmla="*/ 2062716 h 2062716"/>
              <a:gd name="connsiteX3" fmla="*/ 3721396 w 3721396"/>
              <a:gd name="connsiteY3" fmla="*/ 0 h 206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1396" h="2062716">
                <a:moveTo>
                  <a:pt x="3721396" y="0"/>
                </a:moveTo>
                <a:lnTo>
                  <a:pt x="3721396" y="2062716"/>
                </a:lnTo>
                <a:lnTo>
                  <a:pt x="0" y="2062716"/>
                </a:lnTo>
                <a:lnTo>
                  <a:pt x="3721396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lumMod val="61000"/>
                  <a:lumOff val="39000"/>
                  <a:alpha val="60000"/>
                </a:srgbClr>
              </a:gs>
              <a:gs pos="100000">
                <a:srgbClr val="000000">
                  <a:lumMod val="50000"/>
                  <a:lumOff val="5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 userDrawn="1"/>
        </p:nvSpPr>
        <p:spPr>
          <a:xfrm>
            <a:off x="9952479" y="-2029"/>
            <a:ext cx="637982" cy="291912"/>
          </a:xfrm>
          <a:custGeom>
            <a:avLst/>
            <a:gdLst>
              <a:gd name="connsiteX0" fmla="*/ 0 w 637982"/>
              <a:gd name="connsiteY0" fmla="*/ 0 h 291912"/>
              <a:gd name="connsiteX1" fmla="*/ 637982 w 637982"/>
              <a:gd name="connsiteY1" fmla="*/ 0 h 291912"/>
              <a:gd name="connsiteX2" fmla="*/ 465761 w 637982"/>
              <a:gd name="connsiteY2" fmla="*/ 291912 h 291912"/>
              <a:gd name="connsiteX3" fmla="*/ 0 w 637982"/>
              <a:gd name="connsiteY3" fmla="*/ 0 h 29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82" h="291912">
                <a:moveTo>
                  <a:pt x="0" y="0"/>
                </a:moveTo>
                <a:lnTo>
                  <a:pt x="637982" y="0"/>
                </a:lnTo>
                <a:lnTo>
                  <a:pt x="465761" y="291912"/>
                </a:lnTo>
                <a:lnTo>
                  <a:pt x="0" y="0"/>
                </a:lnTo>
                <a:close/>
              </a:path>
            </a:pathLst>
          </a:custGeom>
          <a:solidFill>
            <a:srgbClr val="D4D4D4">
              <a:lumMod val="90000"/>
              <a:alpha val="7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5446874" y="-8988"/>
            <a:ext cx="5154350" cy="6885896"/>
          </a:xfrm>
          <a:custGeom>
            <a:avLst/>
            <a:gdLst>
              <a:gd name="connsiteX0" fmla="*/ 10505 w 5154350"/>
              <a:gd name="connsiteY0" fmla="*/ 0 h 6885896"/>
              <a:gd name="connsiteX1" fmla="*/ 5154350 w 5154350"/>
              <a:gd name="connsiteY1" fmla="*/ 0 h 6885896"/>
              <a:gd name="connsiteX2" fmla="*/ 5148790 w 5154350"/>
              <a:gd name="connsiteY2" fmla="*/ 9425 h 6885896"/>
              <a:gd name="connsiteX3" fmla="*/ 4510808 w 5154350"/>
              <a:gd name="connsiteY3" fmla="*/ 9425 h 6885896"/>
              <a:gd name="connsiteX4" fmla="*/ 4976569 w 5154350"/>
              <a:gd name="connsiteY4" fmla="*/ 301337 h 6885896"/>
              <a:gd name="connsiteX5" fmla="*/ 1091855 w 5154350"/>
              <a:gd name="connsiteY5" fmla="*/ 6885896 h 6885896"/>
              <a:gd name="connsiteX6" fmla="*/ 354 w 5154350"/>
              <a:gd name="connsiteY6" fmla="*/ 6875265 h 6885896"/>
              <a:gd name="connsiteX7" fmla="*/ 10505 w 5154350"/>
              <a:gd name="connsiteY7" fmla="*/ 0 h 688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4350" h="6885896">
                <a:moveTo>
                  <a:pt x="10505" y="0"/>
                </a:moveTo>
                <a:lnTo>
                  <a:pt x="5154350" y="0"/>
                </a:lnTo>
                <a:lnTo>
                  <a:pt x="5148790" y="9425"/>
                </a:lnTo>
                <a:lnTo>
                  <a:pt x="4510808" y="9425"/>
                </a:lnTo>
                <a:lnTo>
                  <a:pt x="4976569" y="301337"/>
                </a:lnTo>
                <a:lnTo>
                  <a:pt x="1091855" y="6885896"/>
                </a:lnTo>
                <a:lnTo>
                  <a:pt x="354" y="6875265"/>
                </a:lnTo>
                <a:cubicBezTo>
                  <a:pt x="-2547" y="4589795"/>
                  <a:pt x="13406" y="2285471"/>
                  <a:pt x="10505" y="0"/>
                </a:cubicBezTo>
                <a:close/>
              </a:path>
            </a:pathLst>
          </a:custGeom>
          <a:gradFill>
            <a:gsLst>
              <a:gs pos="0">
                <a:sysClr val="window" lastClr="FFFFFF">
                  <a:lumMod val="85000"/>
                  <a:alpha val="72000"/>
                </a:sysClr>
              </a:gs>
              <a:gs pos="70000">
                <a:sysClr val="window" lastClr="FFFFFF">
                  <a:lumMod val="65000"/>
                  <a:alpha val="93000"/>
                </a:sysClr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4550" y="2175401"/>
            <a:ext cx="7912582" cy="2001115"/>
          </a:xfrm>
        </p:spPr>
        <p:txBody>
          <a:bodyPr wrap="square" anchor="t"/>
          <a:lstStyle>
            <a:lvl1pPr algn="l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43424" y="3681455"/>
            <a:ext cx="7883708" cy="1169340"/>
          </a:xfrm>
        </p:spPr>
        <p:txBody>
          <a:bodyPr wrap="square" anchor="t"/>
          <a:lstStyle>
            <a:lvl1pPr marL="0" indent="0" algn="l">
              <a:lnSpc>
                <a:spcPct val="8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56" y="6173613"/>
            <a:ext cx="2259358" cy="247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/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AA9C2A8-4931-C447-A89B-8809621B79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6" y="418079"/>
            <a:ext cx="1901140" cy="7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7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01" y="0"/>
            <a:ext cx="1508760" cy="6858001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27" name="Group 26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35" name="Hexagon 34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Hexagon 35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Hexagon 36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Hexagon 37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Hexagon 38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Hexagon 39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" name="Hexagon 40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Hexagon 48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8" name="Hexagon 27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072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DD20BD-B499-3646-AC9D-8AEE77A3E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DF1FB7-B5EF-7A49-A6A4-032DE43C78E9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7A04BA-D93D-DF4F-8881-5DB614F3C054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4140D1-D75B-B045-98FF-257DFCF9CD20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E3A42C0-F686-E34A-9EA7-1BB7662D5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8515F73-77BF-1443-A3A4-906961C8A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2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8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78" y="-853"/>
            <a:ext cx="1502986" cy="5960995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37" name="Hexagon 36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Hexagon 37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Hexagon 38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Hexagon 39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" name="Hexagon 40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Hexagon 41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Hexagon 42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" name="Hexagon 49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6" name="Hexagon 35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1" y="299136"/>
            <a:ext cx="994699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6CE2D0-419C-D446-AC14-9FEA71905B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64BDBA9-65A3-8A4D-AE5A-295A19111724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E74E68-8371-9940-824B-FFE5F75D103E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C45287-8097-DE47-A43D-BE1138286A31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AC1EA8-4C43-2A47-B88D-41EAA65456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570CAFB-A59D-5D42-9C0C-F17C28ED29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9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56" y="1634"/>
            <a:ext cx="1516399" cy="6014192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40" name="Group 39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42" name="Hexagon 41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Hexagon 42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Hexagon 43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" name="Hexagon 44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Hexagon 45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" name="Hexagon 46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" name="Hexagon 47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Hexagon 48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1" name="Hexagon 40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072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DA37FE-DCB5-144A-930C-1B6F4B933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6B610-1689-EF47-A1CB-5163A46808AA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7582991-BBCD-6749-8625-597C02F47956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623E7B-1A8A-1C46-8707-48B3D96F6D7A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024B05-9FB3-9941-B833-0635497642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D24A7AF-36FF-3D4C-AECE-1E71185F1A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0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63EBFC-B822-B245-AC92-DE5136A80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91" y="-3931"/>
            <a:ext cx="1508760" cy="673881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40" name="Group 39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42" name="Hexagon 41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Hexagon 42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Hexagon 43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" name="Hexagon 44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Hexagon 45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" name="Hexagon 46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" name="Hexagon 47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Hexagon 48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1" name="Hexagon 40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072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AC4B0A-E326-724A-BFC4-9BEC6FD07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D5881AE-A2E1-C54C-9C9A-87E08B6EADAC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12110A-77CD-9241-9237-5CD3A896B9C4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3CD3FA-69EB-1C48-9AD1-EC2D8DD66F23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C2F930-E827-2648-8EF9-8EE1FA70A3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0896607-8C32-9045-A5C7-33493904B3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6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1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61A924-DEA8-4B42-A486-03A9DE5E9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73" y="-1"/>
            <a:ext cx="1508760" cy="6019775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grpSp>
          <p:nvGrpSpPr>
            <p:cNvPr id="40" name="Group 39"/>
            <p:cNvGrpSpPr/>
            <p:nvPr userDrawn="1"/>
          </p:nvGrpSpPr>
          <p:grpSpPr>
            <a:xfrm>
              <a:off x="-65219" y="-466167"/>
              <a:ext cx="2873136" cy="2816950"/>
              <a:chOff x="-65219" y="-466167"/>
              <a:chExt cx="2873136" cy="2816950"/>
            </a:xfrm>
          </p:grpSpPr>
          <p:sp>
            <p:nvSpPr>
              <p:cNvPr id="42" name="Hexagon 41"/>
              <p:cNvSpPr/>
              <p:nvPr userDrawn="1"/>
            </p:nvSpPr>
            <p:spPr>
              <a:xfrm>
                <a:off x="2420291" y="-72889"/>
                <a:ext cx="387626" cy="3341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2400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Hexagon 42"/>
              <p:cNvSpPr/>
              <p:nvPr userDrawn="1"/>
            </p:nvSpPr>
            <p:spPr>
              <a:xfrm>
                <a:off x="689050" y="-81463"/>
                <a:ext cx="745846" cy="64297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16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Hexagon 43"/>
              <p:cNvSpPr/>
              <p:nvPr userDrawn="1"/>
            </p:nvSpPr>
            <p:spPr>
              <a:xfrm>
                <a:off x="655494" y="706054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22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" name="Hexagon 44"/>
              <p:cNvSpPr/>
              <p:nvPr userDrawn="1"/>
            </p:nvSpPr>
            <p:spPr>
              <a:xfrm>
                <a:off x="1241781" y="1407513"/>
                <a:ext cx="489235" cy="42175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95000"/>
                      <a:alpha val="4000"/>
                    </a:schemeClr>
                  </a:gs>
                  <a:gs pos="100000">
                    <a:schemeClr val="bg1">
                      <a:lumMod val="85000"/>
                      <a:alpha val="83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Hexagon 45"/>
              <p:cNvSpPr/>
              <p:nvPr userDrawn="1"/>
            </p:nvSpPr>
            <p:spPr>
              <a:xfrm>
                <a:off x="1705483" y="1782575"/>
                <a:ext cx="387626" cy="33416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" name="Hexagon 46"/>
              <p:cNvSpPr/>
              <p:nvPr userDrawn="1"/>
            </p:nvSpPr>
            <p:spPr>
              <a:xfrm>
                <a:off x="1241782" y="2016623"/>
                <a:ext cx="387626" cy="334160"/>
              </a:xfrm>
              <a:prstGeom prst="hexagon">
                <a:avLst/>
              </a:prstGeom>
              <a:noFill/>
              <a:ln w="15875">
                <a:solidFill>
                  <a:schemeClr val="bg1">
                    <a:lumMod val="85000"/>
                    <a:alpha val="40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" name="Hexagon 47"/>
              <p:cNvSpPr/>
              <p:nvPr userDrawn="1"/>
            </p:nvSpPr>
            <p:spPr>
              <a:xfrm>
                <a:off x="-52400" y="325399"/>
                <a:ext cx="745846" cy="642970"/>
              </a:xfrm>
              <a:prstGeom prst="hexagon">
                <a:avLst/>
              </a:prstGeom>
              <a:gradFill>
                <a:gsLst>
                  <a:gs pos="1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17000"/>
                    </a:schemeClr>
                  </a:gs>
                </a:gsLst>
                <a:lin ang="36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Hexagon 48"/>
              <p:cNvSpPr/>
              <p:nvPr userDrawn="1"/>
            </p:nvSpPr>
            <p:spPr>
              <a:xfrm>
                <a:off x="-65219" y="-466167"/>
                <a:ext cx="745846" cy="642970"/>
              </a:xfrm>
              <a:prstGeom prst="hexagon">
                <a:avLst/>
              </a:prstGeom>
              <a:noFill/>
              <a:ln w="12700">
                <a:solidFill>
                  <a:schemeClr val="bg1">
                    <a:lumMod val="85000"/>
                    <a:alpha val="17000"/>
                  </a:schemeClr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1" name="Hexagon 40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072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4443D24-31C7-064F-A4A0-A1ECBBBDE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FB5F5BB-8FF4-F446-AF74-58DD3BB37449}"/>
              </a:ext>
            </a:extLst>
          </p:cNvPr>
          <p:cNvGrpSpPr/>
          <p:nvPr userDrawn="1"/>
        </p:nvGrpSpPr>
        <p:grpSpPr>
          <a:xfrm>
            <a:off x="-13109" y="5018387"/>
            <a:ext cx="1512277" cy="1846283"/>
            <a:chOff x="-6234" y="5105976"/>
            <a:chExt cx="1512277" cy="184628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271280-CA4D-5745-9F1D-9C48349F0CA4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693DEE-3912-3D49-A050-AA71D0078BA2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7185507-EB2F-CA49-A1DB-70A512084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B496BC-1CF5-B94D-B7BF-BB8105DDB9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3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2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54" y="0"/>
            <a:ext cx="1508760" cy="6646287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sp>
          <p:nvSpPr>
            <p:cNvPr id="26" name="Hexagon 25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2420291" y="-72889"/>
              <a:ext cx="387626" cy="33416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24000"/>
                  </a:schemeClr>
                </a:gs>
                <a:gs pos="100000">
                  <a:schemeClr val="bg1">
                    <a:lumMod val="85000"/>
                    <a:alpha val="4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Hexagon 27"/>
            <p:cNvSpPr/>
            <p:nvPr userDrawn="1"/>
          </p:nvSpPr>
          <p:spPr>
            <a:xfrm>
              <a:off x="689050" y="-81463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4000"/>
                  </a:schemeClr>
                </a:gs>
                <a:gs pos="100000">
                  <a:schemeClr val="bg1">
                    <a:lumMod val="85000"/>
                    <a:alpha val="16000"/>
                  </a:schemeClr>
                </a:gs>
              </a:gsLst>
              <a:lin ang="3600000" scaled="0"/>
            </a:gradFill>
            <a:ln>
              <a:solidFill>
                <a:schemeClr val="bg1">
                  <a:lumMod val="95000"/>
                  <a:alpha val="5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Hexagon 28"/>
            <p:cNvSpPr/>
            <p:nvPr userDrawn="1"/>
          </p:nvSpPr>
          <p:spPr>
            <a:xfrm>
              <a:off x="655494" y="706054"/>
              <a:ext cx="745846" cy="642970"/>
            </a:xfrm>
            <a:prstGeom prst="hexagon">
              <a:avLst/>
            </a:prstGeom>
            <a:noFill/>
            <a:ln w="12700">
              <a:solidFill>
                <a:schemeClr val="bg1">
                  <a:lumMod val="85000"/>
                  <a:alpha val="22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Hexagon 29"/>
            <p:cNvSpPr/>
            <p:nvPr userDrawn="1"/>
          </p:nvSpPr>
          <p:spPr>
            <a:xfrm>
              <a:off x="1241781" y="1407513"/>
              <a:ext cx="489235" cy="42175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4000"/>
                  </a:schemeClr>
                </a:gs>
                <a:gs pos="100000">
                  <a:schemeClr val="bg1">
                    <a:lumMod val="85000"/>
                    <a:alpha val="8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Hexagon 30"/>
            <p:cNvSpPr/>
            <p:nvPr userDrawn="1"/>
          </p:nvSpPr>
          <p:spPr>
            <a:xfrm>
              <a:off x="1705483" y="1782575"/>
              <a:ext cx="387626" cy="334160"/>
            </a:xfrm>
            <a:prstGeom prst="hexagon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241782" y="2016623"/>
              <a:ext cx="387626" cy="334160"/>
            </a:xfrm>
            <a:prstGeom prst="hexagon">
              <a:avLst/>
            </a:prstGeom>
            <a:noFill/>
            <a:ln w="15875">
              <a:solidFill>
                <a:schemeClr val="bg1">
                  <a:lumMod val="85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-52400" y="325399"/>
              <a:ext cx="745846" cy="642970"/>
            </a:xfrm>
            <a:prstGeom prst="hexagon">
              <a:avLst/>
            </a:prstGeom>
            <a:gradFill>
              <a:gsLst>
                <a:gs pos="100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  <a:alpha val="38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-65219" y="-466167"/>
              <a:ext cx="745846" cy="642970"/>
            </a:xfrm>
            <a:prstGeom prst="hexagon">
              <a:avLst/>
            </a:prstGeom>
            <a:noFill/>
            <a:ln w="12700">
              <a:solidFill>
                <a:schemeClr val="bg1">
                  <a:lumMod val="85000"/>
                  <a:alpha val="17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738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B2D6B-B224-C44C-B232-F78FB9857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3895CE-551B-C644-AC8A-7D2968C93DB2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396CC9-AD19-BD4F-B24D-ED49F4EFB99A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30B0DC-62F5-CC4B-91A7-296D69DEE615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B05ED6A-443E-AE44-BEF9-F9C3A13E1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E85B650-1DC5-3441-AB02-1A027DE9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3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80" y="-1460"/>
            <a:ext cx="1508760" cy="6252403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sp>
          <p:nvSpPr>
            <p:cNvPr id="26" name="Hexagon 25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2420291" y="-72889"/>
              <a:ext cx="387626" cy="33416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24000"/>
                  </a:schemeClr>
                </a:gs>
                <a:gs pos="100000">
                  <a:schemeClr val="bg1">
                    <a:lumMod val="85000"/>
                    <a:alpha val="4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Hexagon 27"/>
            <p:cNvSpPr/>
            <p:nvPr userDrawn="1"/>
          </p:nvSpPr>
          <p:spPr>
            <a:xfrm>
              <a:off x="689050" y="-81463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4000"/>
                  </a:schemeClr>
                </a:gs>
                <a:gs pos="100000">
                  <a:schemeClr val="bg1">
                    <a:lumMod val="85000"/>
                    <a:alpha val="16000"/>
                  </a:schemeClr>
                </a:gs>
              </a:gsLst>
              <a:lin ang="3600000" scaled="0"/>
            </a:gradFill>
            <a:ln>
              <a:solidFill>
                <a:schemeClr val="bg1">
                  <a:lumMod val="95000"/>
                  <a:alpha val="5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Hexagon 28"/>
            <p:cNvSpPr/>
            <p:nvPr userDrawn="1"/>
          </p:nvSpPr>
          <p:spPr>
            <a:xfrm>
              <a:off x="655494" y="706054"/>
              <a:ext cx="745846" cy="642970"/>
            </a:xfrm>
            <a:prstGeom prst="hexagon">
              <a:avLst/>
            </a:prstGeom>
            <a:noFill/>
            <a:ln w="12700">
              <a:solidFill>
                <a:schemeClr val="bg1">
                  <a:lumMod val="85000"/>
                  <a:alpha val="22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Hexagon 29"/>
            <p:cNvSpPr/>
            <p:nvPr userDrawn="1"/>
          </p:nvSpPr>
          <p:spPr>
            <a:xfrm>
              <a:off x="1241781" y="1407513"/>
              <a:ext cx="489235" cy="42175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4000"/>
                  </a:schemeClr>
                </a:gs>
                <a:gs pos="100000">
                  <a:schemeClr val="bg1">
                    <a:lumMod val="85000"/>
                    <a:alpha val="8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Hexagon 30"/>
            <p:cNvSpPr/>
            <p:nvPr userDrawn="1"/>
          </p:nvSpPr>
          <p:spPr>
            <a:xfrm>
              <a:off x="1705483" y="1782575"/>
              <a:ext cx="387626" cy="334160"/>
            </a:xfrm>
            <a:prstGeom prst="hexagon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241782" y="2016623"/>
              <a:ext cx="387626" cy="334160"/>
            </a:xfrm>
            <a:prstGeom prst="hexagon">
              <a:avLst/>
            </a:prstGeom>
            <a:noFill/>
            <a:ln w="15875">
              <a:solidFill>
                <a:schemeClr val="bg1">
                  <a:lumMod val="85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-52400" y="325399"/>
              <a:ext cx="745846" cy="642970"/>
            </a:xfrm>
            <a:prstGeom prst="hexagon">
              <a:avLst/>
            </a:prstGeom>
            <a:gradFill>
              <a:gsLst>
                <a:gs pos="100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  <a:alpha val="38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-65219" y="-466167"/>
              <a:ext cx="745846" cy="642970"/>
            </a:xfrm>
            <a:prstGeom prst="hexagon">
              <a:avLst/>
            </a:prstGeom>
            <a:noFill/>
            <a:ln w="12700">
              <a:solidFill>
                <a:schemeClr val="bg1">
                  <a:lumMod val="85000"/>
                  <a:alpha val="17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738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B2D6B-B224-C44C-B232-F78FB9857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3895CE-551B-C644-AC8A-7D2968C93DB2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396CC9-AD19-BD4F-B24D-ED49F4EFB99A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30B0DC-62F5-CC4B-91A7-296D69DEE615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B05ED6A-443E-AE44-BEF9-F9C3A13E1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E85B650-1DC5-3441-AB02-1A027DE9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66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4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80" y="-10086"/>
            <a:ext cx="1508759" cy="6252403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-65219" y="-466167"/>
            <a:ext cx="2873136" cy="2816950"/>
            <a:chOff x="-65219" y="-466167"/>
            <a:chExt cx="2873136" cy="2816950"/>
          </a:xfrm>
        </p:grpSpPr>
        <p:sp>
          <p:nvSpPr>
            <p:cNvPr id="26" name="Hexagon 25"/>
            <p:cNvSpPr/>
            <p:nvPr userDrawn="1"/>
          </p:nvSpPr>
          <p:spPr>
            <a:xfrm>
              <a:off x="1391071" y="192391"/>
              <a:ext cx="1138554" cy="981512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58000"/>
                  </a:schemeClr>
                </a:gs>
                <a:gs pos="100000">
                  <a:schemeClr val="bg1">
                    <a:alpha val="72000"/>
                  </a:schemeClr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2420291" y="-72889"/>
              <a:ext cx="387626" cy="33416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24000"/>
                  </a:schemeClr>
                </a:gs>
                <a:gs pos="100000">
                  <a:schemeClr val="bg1">
                    <a:lumMod val="85000"/>
                    <a:alpha val="4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Hexagon 27"/>
            <p:cNvSpPr/>
            <p:nvPr userDrawn="1"/>
          </p:nvSpPr>
          <p:spPr>
            <a:xfrm>
              <a:off x="689050" y="-81463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4000"/>
                  </a:schemeClr>
                </a:gs>
                <a:gs pos="100000">
                  <a:schemeClr val="bg1">
                    <a:lumMod val="85000"/>
                    <a:alpha val="16000"/>
                  </a:schemeClr>
                </a:gs>
              </a:gsLst>
              <a:lin ang="3600000" scaled="0"/>
            </a:gradFill>
            <a:ln>
              <a:solidFill>
                <a:schemeClr val="bg1">
                  <a:lumMod val="95000"/>
                  <a:alpha val="5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Hexagon 28"/>
            <p:cNvSpPr/>
            <p:nvPr userDrawn="1"/>
          </p:nvSpPr>
          <p:spPr>
            <a:xfrm>
              <a:off x="655494" y="706054"/>
              <a:ext cx="745846" cy="642970"/>
            </a:xfrm>
            <a:prstGeom prst="hexagon">
              <a:avLst/>
            </a:prstGeom>
            <a:noFill/>
            <a:ln w="12700">
              <a:solidFill>
                <a:schemeClr val="bg1">
                  <a:lumMod val="85000"/>
                  <a:alpha val="22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Hexagon 29"/>
            <p:cNvSpPr/>
            <p:nvPr userDrawn="1"/>
          </p:nvSpPr>
          <p:spPr>
            <a:xfrm>
              <a:off x="1241781" y="1407513"/>
              <a:ext cx="489235" cy="42175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4000"/>
                  </a:schemeClr>
                </a:gs>
                <a:gs pos="100000">
                  <a:schemeClr val="bg1">
                    <a:lumMod val="85000"/>
                    <a:alpha val="8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Hexagon 30"/>
            <p:cNvSpPr/>
            <p:nvPr userDrawn="1"/>
          </p:nvSpPr>
          <p:spPr>
            <a:xfrm>
              <a:off x="1705483" y="1782575"/>
              <a:ext cx="387626" cy="334160"/>
            </a:xfrm>
            <a:prstGeom prst="hexagon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241782" y="2016623"/>
              <a:ext cx="387626" cy="334160"/>
            </a:xfrm>
            <a:prstGeom prst="hexagon">
              <a:avLst/>
            </a:prstGeom>
            <a:noFill/>
            <a:ln w="15875">
              <a:solidFill>
                <a:schemeClr val="bg1">
                  <a:lumMod val="85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-52400" y="325399"/>
              <a:ext cx="745846" cy="642970"/>
            </a:xfrm>
            <a:prstGeom prst="hexagon">
              <a:avLst/>
            </a:prstGeom>
            <a:gradFill>
              <a:gsLst>
                <a:gs pos="100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  <a:alpha val="38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-65219" y="-466167"/>
              <a:ext cx="745846" cy="642970"/>
            </a:xfrm>
            <a:prstGeom prst="hexagon">
              <a:avLst/>
            </a:prstGeom>
            <a:noFill/>
            <a:ln w="12700">
              <a:solidFill>
                <a:schemeClr val="bg1">
                  <a:lumMod val="85000"/>
                  <a:alpha val="17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080" y="299136"/>
            <a:ext cx="995738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605914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B2D6B-B224-C44C-B232-F78FB9857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13" y="6233435"/>
            <a:ext cx="818990" cy="4510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3895CE-551B-C644-AC8A-7D2968C93DB2}"/>
              </a:ext>
            </a:extLst>
          </p:cNvPr>
          <p:cNvGrpSpPr/>
          <p:nvPr userDrawn="1"/>
        </p:nvGrpSpPr>
        <p:grpSpPr>
          <a:xfrm>
            <a:off x="-6234" y="5018387"/>
            <a:ext cx="1512277" cy="1846283"/>
            <a:chOff x="-6234" y="5105976"/>
            <a:chExt cx="1512277" cy="184628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396CC9-AD19-BD4F-B24D-ED49F4EFB99A}"/>
                </a:ext>
              </a:extLst>
            </p:cNvPr>
            <p:cNvSpPr/>
            <p:nvPr userDrawn="1"/>
          </p:nvSpPr>
          <p:spPr>
            <a:xfrm>
              <a:off x="-6234" y="5919691"/>
              <a:ext cx="1512277" cy="1032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30B0DC-62F5-CC4B-91A7-296D69DEE615}"/>
                </a:ext>
              </a:extLst>
            </p:cNvPr>
            <p:cNvSpPr/>
            <p:nvPr userDrawn="1"/>
          </p:nvSpPr>
          <p:spPr>
            <a:xfrm>
              <a:off x="-6234" y="5105976"/>
              <a:ext cx="1512277" cy="8882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0"/>
            </a:gradFill>
            <a:ln w="222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B05ED6A-443E-AE44-BEF9-F9C3A13E1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44" y="5623568"/>
              <a:ext cx="1188720" cy="13373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E85B650-1DC5-3441-AB02-1A027DE9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04" y="6210101"/>
              <a:ext cx="1097280" cy="460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7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357A51-5E06-A649-8FF5-15D93D437B87}"/>
              </a:ext>
            </a:extLst>
          </p:cNvPr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B782D9-64CD-4046-87F0-129145683806}"/>
                </a:ext>
              </a:extLst>
            </p:cNvPr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958625-40B6-974E-9793-4F752F032F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AD5E33-5E6F-0F46-89E2-AFC925C96348}"/>
              </a:ext>
            </a:extLst>
          </p:cNvPr>
          <p:cNvGrpSpPr/>
          <p:nvPr userDrawn="1"/>
        </p:nvGrpSpPr>
        <p:grpSpPr>
          <a:xfrm>
            <a:off x="0" y="6122235"/>
            <a:ext cx="1053078" cy="742963"/>
            <a:chOff x="0" y="6115035"/>
            <a:chExt cx="1053078" cy="7429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F2931B-267B-F344-BD23-C085BD95DCAE}"/>
                </a:ext>
              </a:extLst>
            </p:cNvPr>
            <p:cNvSpPr/>
            <p:nvPr userDrawn="1"/>
          </p:nvSpPr>
          <p:spPr>
            <a:xfrm>
              <a:off x="0" y="6115035"/>
              <a:ext cx="1053078" cy="7429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011F5F-4A70-1440-8CE6-3AA36697A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55" y="6321068"/>
              <a:ext cx="762000" cy="32004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662" y="6562473"/>
            <a:ext cx="1502647" cy="164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02" y="299136"/>
            <a:ext cx="1026747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94557" y="1624699"/>
            <a:ext cx="10629022" cy="45522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_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71A860-3F86-2A4E-8662-C45D605ADD96}"/>
              </a:ext>
            </a:extLst>
          </p:cNvPr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D65C01-5918-AD4B-AC18-1CA1B7C4D50F}"/>
                </a:ext>
              </a:extLst>
            </p:cNvPr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5159B1-6593-A74C-A2E8-034525F380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164463" y="1618836"/>
            <a:ext cx="5429226" cy="455295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02" y="299136"/>
            <a:ext cx="1094784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320" y="1622687"/>
            <a:ext cx="5190235" cy="451908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662" y="6562473"/>
            <a:ext cx="1502647" cy="1645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65CF9D-3BD2-5245-A0EF-A8B0F3C354AB}"/>
              </a:ext>
            </a:extLst>
          </p:cNvPr>
          <p:cNvGrpSpPr/>
          <p:nvPr userDrawn="1"/>
        </p:nvGrpSpPr>
        <p:grpSpPr>
          <a:xfrm>
            <a:off x="0" y="6122235"/>
            <a:ext cx="1053078" cy="742963"/>
            <a:chOff x="0" y="6115035"/>
            <a:chExt cx="1053078" cy="7429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E3ED26-16D7-FD48-A23A-271C852A4537}"/>
                </a:ext>
              </a:extLst>
            </p:cNvPr>
            <p:cNvSpPr/>
            <p:nvPr userDrawn="1"/>
          </p:nvSpPr>
          <p:spPr>
            <a:xfrm>
              <a:off x="0" y="6115035"/>
              <a:ext cx="1053078" cy="7429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0E9ED0-3946-4543-BBF9-E9718240F4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55" y="6321068"/>
              <a:ext cx="762000" cy="3200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F4C75F-18C4-864D-9757-9F0477550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4087" y="0"/>
            <a:ext cx="8331200" cy="6858000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2605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D4D4D4"/>
              </a:gs>
              <a:gs pos="58000">
                <a:sysClr val="window" lastClr="FFFFFF">
                  <a:lumMod val="65000"/>
                </a:sys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Freeform 11"/>
          <p:cNvSpPr/>
          <p:nvPr userDrawn="1"/>
        </p:nvSpPr>
        <p:spPr>
          <a:xfrm flipH="1" flipV="1">
            <a:off x="557462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32000">
                <a:sysClr val="window" lastClr="FFFFFF">
                  <a:lumMod val="65000"/>
                </a:sysClr>
              </a:gs>
              <a:gs pos="100000">
                <a:srgbClr val="D4D4D4">
                  <a:lumMod val="90000"/>
                </a:srgbClr>
              </a:gs>
            </a:gsLst>
            <a:lin ang="1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Freeform 17"/>
          <p:cNvSpPr/>
          <p:nvPr userDrawn="1"/>
        </p:nvSpPr>
        <p:spPr>
          <a:xfrm>
            <a:off x="8482636" y="4705732"/>
            <a:ext cx="3721396" cy="2172878"/>
          </a:xfrm>
          <a:custGeom>
            <a:avLst/>
            <a:gdLst>
              <a:gd name="connsiteX0" fmla="*/ 3721396 w 3721396"/>
              <a:gd name="connsiteY0" fmla="*/ 0 h 2062716"/>
              <a:gd name="connsiteX1" fmla="*/ 3721396 w 3721396"/>
              <a:gd name="connsiteY1" fmla="*/ 2062716 h 2062716"/>
              <a:gd name="connsiteX2" fmla="*/ 0 w 3721396"/>
              <a:gd name="connsiteY2" fmla="*/ 2062716 h 2062716"/>
              <a:gd name="connsiteX3" fmla="*/ 3721396 w 3721396"/>
              <a:gd name="connsiteY3" fmla="*/ 0 h 206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1396" h="2062716">
                <a:moveTo>
                  <a:pt x="3721396" y="0"/>
                </a:moveTo>
                <a:lnTo>
                  <a:pt x="3721396" y="2062716"/>
                </a:lnTo>
                <a:lnTo>
                  <a:pt x="0" y="2062716"/>
                </a:lnTo>
                <a:lnTo>
                  <a:pt x="3721396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lumMod val="61000"/>
                  <a:lumOff val="39000"/>
                  <a:alpha val="60000"/>
                </a:srgbClr>
              </a:gs>
              <a:gs pos="100000">
                <a:srgbClr val="000000">
                  <a:lumMod val="50000"/>
                  <a:lumOff val="5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 userDrawn="1"/>
        </p:nvSpPr>
        <p:spPr>
          <a:xfrm>
            <a:off x="9952479" y="-2029"/>
            <a:ext cx="637982" cy="291912"/>
          </a:xfrm>
          <a:custGeom>
            <a:avLst/>
            <a:gdLst>
              <a:gd name="connsiteX0" fmla="*/ 0 w 637982"/>
              <a:gd name="connsiteY0" fmla="*/ 0 h 291912"/>
              <a:gd name="connsiteX1" fmla="*/ 637982 w 637982"/>
              <a:gd name="connsiteY1" fmla="*/ 0 h 291912"/>
              <a:gd name="connsiteX2" fmla="*/ 465761 w 637982"/>
              <a:gd name="connsiteY2" fmla="*/ 291912 h 291912"/>
              <a:gd name="connsiteX3" fmla="*/ 0 w 637982"/>
              <a:gd name="connsiteY3" fmla="*/ 0 h 29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82" h="291912">
                <a:moveTo>
                  <a:pt x="0" y="0"/>
                </a:moveTo>
                <a:lnTo>
                  <a:pt x="637982" y="0"/>
                </a:lnTo>
                <a:lnTo>
                  <a:pt x="465761" y="291912"/>
                </a:lnTo>
                <a:lnTo>
                  <a:pt x="0" y="0"/>
                </a:lnTo>
                <a:close/>
              </a:path>
            </a:pathLst>
          </a:custGeom>
          <a:solidFill>
            <a:srgbClr val="D4D4D4">
              <a:lumMod val="90000"/>
              <a:alpha val="7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5446874" y="-8988"/>
            <a:ext cx="5154350" cy="6885896"/>
          </a:xfrm>
          <a:custGeom>
            <a:avLst/>
            <a:gdLst>
              <a:gd name="connsiteX0" fmla="*/ 10505 w 5154350"/>
              <a:gd name="connsiteY0" fmla="*/ 0 h 6885896"/>
              <a:gd name="connsiteX1" fmla="*/ 5154350 w 5154350"/>
              <a:gd name="connsiteY1" fmla="*/ 0 h 6885896"/>
              <a:gd name="connsiteX2" fmla="*/ 5148790 w 5154350"/>
              <a:gd name="connsiteY2" fmla="*/ 9425 h 6885896"/>
              <a:gd name="connsiteX3" fmla="*/ 4510808 w 5154350"/>
              <a:gd name="connsiteY3" fmla="*/ 9425 h 6885896"/>
              <a:gd name="connsiteX4" fmla="*/ 4976569 w 5154350"/>
              <a:gd name="connsiteY4" fmla="*/ 301337 h 6885896"/>
              <a:gd name="connsiteX5" fmla="*/ 1091855 w 5154350"/>
              <a:gd name="connsiteY5" fmla="*/ 6885896 h 6885896"/>
              <a:gd name="connsiteX6" fmla="*/ 354 w 5154350"/>
              <a:gd name="connsiteY6" fmla="*/ 6875265 h 6885896"/>
              <a:gd name="connsiteX7" fmla="*/ 10505 w 5154350"/>
              <a:gd name="connsiteY7" fmla="*/ 0 h 688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4350" h="6885896">
                <a:moveTo>
                  <a:pt x="10505" y="0"/>
                </a:moveTo>
                <a:lnTo>
                  <a:pt x="5154350" y="0"/>
                </a:lnTo>
                <a:lnTo>
                  <a:pt x="5148790" y="9425"/>
                </a:lnTo>
                <a:lnTo>
                  <a:pt x="4510808" y="9425"/>
                </a:lnTo>
                <a:lnTo>
                  <a:pt x="4976569" y="301337"/>
                </a:lnTo>
                <a:lnTo>
                  <a:pt x="1091855" y="6885896"/>
                </a:lnTo>
                <a:lnTo>
                  <a:pt x="354" y="6875265"/>
                </a:lnTo>
                <a:cubicBezTo>
                  <a:pt x="-2547" y="4589795"/>
                  <a:pt x="13406" y="2285471"/>
                  <a:pt x="10505" y="0"/>
                </a:cubicBezTo>
                <a:close/>
              </a:path>
            </a:pathLst>
          </a:custGeom>
          <a:gradFill>
            <a:gsLst>
              <a:gs pos="0">
                <a:sysClr val="window" lastClr="FFFFFF">
                  <a:lumMod val="85000"/>
                  <a:alpha val="72000"/>
                </a:sysClr>
              </a:gs>
              <a:gs pos="70000">
                <a:sysClr val="window" lastClr="FFFFFF">
                  <a:lumMod val="65000"/>
                  <a:alpha val="93000"/>
                </a:sysClr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4550" y="2175401"/>
            <a:ext cx="7912582" cy="2001115"/>
          </a:xfrm>
        </p:spPr>
        <p:txBody>
          <a:bodyPr wrap="square" anchor="t"/>
          <a:lstStyle>
            <a:lvl1pPr algn="l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56" y="6173613"/>
            <a:ext cx="2259358" cy="247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43424" y="3681455"/>
            <a:ext cx="7883708" cy="1169340"/>
          </a:xfrm>
        </p:spPr>
        <p:txBody>
          <a:bodyPr wrap="square" anchor="t"/>
          <a:lstStyle>
            <a:lvl1pPr marL="0" indent="0" algn="l">
              <a:lnSpc>
                <a:spcPct val="8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05A1A7-5E0A-F74D-8529-FA399C1502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6" y="418079"/>
            <a:ext cx="1901140" cy="7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CDE5186-3351-314C-8C4A-20A33DD81BB6}"/>
              </a:ext>
            </a:extLst>
          </p:cNvPr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2C4D25-47A1-1F46-8022-4BCA491C9F4D}"/>
                </a:ext>
              </a:extLst>
            </p:cNvPr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D99B49-ECAA-6C42-B3F1-39F181106C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662" y="6562473"/>
            <a:ext cx="1502647" cy="16459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05764" y="5317913"/>
            <a:ext cx="5190235" cy="498868"/>
          </a:xfrm>
        </p:spPr>
        <p:txBody>
          <a:bodyPr lIns="0" rIns="0" anchor="ctr"/>
          <a:lstStyle>
            <a:lvl1pPr marL="0" indent="0" algn="ctr">
              <a:buFont typeface="Arial" charset="0"/>
              <a:buNone/>
              <a:defRPr sz="2000">
                <a:solidFill>
                  <a:srgbClr val="C00000"/>
                </a:solidFill>
              </a:defRPr>
            </a:lvl1pPr>
            <a:lvl2pPr marL="457200" indent="0" algn="ctr">
              <a:buNone/>
              <a:defRPr sz="2200">
                <a:solidFill>
                  <a:srgbClr val="54585A"/>
                </a:solidFill>
              </a:defRPr>
            </a:lvl2pPr>
            <a:lvl3pPr marL="800100" indent="0" algn="ctr">
              <a:buNone/>
              <a:defRPr sz="2200">
                <a:solidFill>
                  <a:srgbClr val="54585A"/>
                </a:solidFill>
              </a:defRPr>
            </a:lvl3pPr>
            <a:lvl4pPr marL="1144588" indent="0" algn="ctr">
              <a:buNone/>
              <a:defRPr sz="2200">
                <a:solidFill>
                  <a:srgbClr val="54585A"/>
                </a:solidFill>
              </a:defRPr>
            </a:lvl4pPr>
            <a:lvl5pPr marL="1828800" indent="0" algn="ctr">
              <a:buNone/>
              <a:defRPr sz="2200">
                <a:solidFill>
                  <a:srgbClr val="5458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02" y="299136"/>
            <a:ext cx="109771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35904" y="5306624"/>
            <a:ext cx="5179675" cy="512762"/>
          </a:xfrm>
        </p:spPr>
        <p:txBody>
          <a:bodyPr anchor="ctr"/>
          <a:lstStyle>
            <a:lvl1pPr marL="0" indent="0" algn="ctr">
              <a:buFont typeface="Arial" charset="0"/>
              <a:buNone/>
              <a:defRPr lang="en-US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435904" y="1614978"/>
            <a:ext cx="5278447" cy="361623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0763" y="1626817"/>
            <a:ext cx="5278447" cy="361623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370374-0884-5845-8D35-A3575E55BE06}"/>
              </a:ext>
            </a:extLst>
          </p:cNvPr>
          <p:cNvGrpSpPr/>
          <p:nvPr userDrawn="1"/>
        </p:nvGrpSpPr>
        <p:grpSpPr>
          <a:xfrm>
            <a:off x="0" y="6122235"/>
            <a:ext cx="1053078" cy="742963"/>
            <a:chOff x="0" y="6115035"/>
            <a:chExt cx="1053078" cy="7429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DC7B16-0457-3246-B482-0A8420768315}"/>
                </a:ext>
              </a:extLst>
            </p:cNvPr>
            <p:cNvSpPr/>
            <p:nvPr userDrawn="1"/>
          </p:nvSpPr>
          <p:spPr>
            <a:xfrm>
              <a:off x="0" y="6115035"/>
              <a:ext cx="1053078" cy="7429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75F646-C53D-C448-ADD5-CB54CB73DD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55" y="6321068"/>
              <a:ext cx="762000" cy="3200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C1A82BE-1C98-034B-8669-984C312F3690}"/>
              </a:ext>
            </a:extLst>
          </p:cNvPr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06AAEC0-FDFE-4C4E-8968-1F86CD7D1CA1}"/>
                </a:ext>
              </a:extLst>
            </p:cNvPr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1DEC1A-F63E-C549-ACB0-0EFBA259D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662" y="6562473"/>
            <a:ext cx="1502647" cy="16459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500882" y="1506465"/>
            <a:ext cx="5190235" cy="498868"/>
          </a:xfrm>
        </p:spPr>
        <p:txBody>
          <a:bodyPr lIns="0" tIns="0" rIns="0" bIns="0" anchor="ctr"/>
          <a:lstStyle>
            <a:lvl1pPr marL="0" indent="0" algn="ctr">
              <a:buFont typeface="Arial" charset="0"/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200">
                <a:solidFill>
                  <a:srgbClr val="54585A"/>
                </a:solidFill>
              </a:defRPr>
            </a:lvl2pPr>
            <a:lvl3pPr marL="800100" indent="0" algn="ctr">
              <a:buNone/>
              <a:defRPr sz="2200">
                <a:solidFill>
                  <a:srgbClr val="54585A"/>
                </a:solidFill>
              </a:defRPr>
            </a:lvl3pPr>
            <a:lvl4pPr marL="1144588" indent="0" algn="ctr">
              <a:buNone/>
              <a:defRPr sz="2200">
                <a:solidFill>
                  <a:srgbClr val="54585A"/>
                </a:solidFill>
              </a:defRPr>
            </a:lvl4pPr>
            <a:lvl5pPr marL="1828800" indent="0" algn="ctr">
              <a:buNone/>
              <a:defRPr sz="2200">
                <a:solidFill>
                  <a:srgbClr val="5458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02" y="299136"/>
            <a:ext cx="1094784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77742" y="2058923"/>
            <a:ext cx="9605914" cy="40424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729518-CCC8-E64C-8E44-9DCB7D079E06}"/>
              </a:ext>
            </a:extLst>
          </p:cNvPr>
          <p:cNvGrpSpPr/>
          <p:nvPr userDrawn="1"/>
        </p:nvGrpSpPr>
        <p:grpSpPr>
          <a:xfrm>
            <a:off x="0" y="6122235"/>
            <a:ext cx="1053078" cy="742963"/>
            <a:chOff x="0" y="6115035"/>
            <a:chExt cx="1053078" cy="7429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E3B5BE-A019-994F-87D9-E14EB927F6E0}"/>
                </a:ext>
              </a:extLst>
            </p:cNvPr>
            <p:cNvSpPr/>
            <p:nvPr userDrawn="1"/>
          </p:nvSpPr>
          <p:spPr>
            <a:xfrm>
              <a:off x="0" y="6115035"/>
              <a:ext cx="1053078" cy="7429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C5AD7F-B3C3-424F-934D-E61A43C0AF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55" y="6321068"/>
              <a:ext cx="762000" cy="3200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D91605-4479-4B41-BD3A-66AD8BAF1663}"/>
              </a:ext>
            </a:extLst>
          </p:cNvPr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92959A-9052-D846-9F0A-D48E268B19E8}"/>
                </a:ext>
              </a:extLst>
            </p:cNvPr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2B5CC4-8AB4-F34F-8869-9CC2CB7B1A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662" y="6562473"/>
            <a:ext cx="1502647" cy="16459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500882" y="1546224"/>
            <a:ext cx="5190235" cy="498868"/>
          </a:xfrm>
        </p:spPr>
        <p:txBody>
          <a:bodyPr vert="horz" wrap="square" lIns="91440" tIns="45720" rIns="91440" bIns="45720" rtlCol="0" anchor="t">
            <a:noAutofit/>
          </a:bodyPr>
          <a:lstStyle>
            <a:lvl1pPr algn="ctr">
              <a:defRPr lang="en-US" sz="2400" smtClean="0">
                <a:solidFill>
                  <a:srgbClr val="C00000"/>
                </a:solidFill>
              </a:defRPr>
            </a:lvl1pPr>
          </a:lstStyle>
          <a:p>
            <a:pPr marL="0" lvl="0" indent="0"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02" y="299136"/>
            <a:ext cx="1078319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1267911" y="1955307"/>
            <a:ext cx="9671438" cy="4102682"/>
          </a:xfrm>
        </p:spPr>
        <p:txBody>
          <a:bodyPr anchor="ctr"/>
          <a:lstStyle>
            <a:lvl1pPr marL="0" indent="0" algn="l">
              <a:spcAft>
                <a:spcPts val="0"/>
              </a:spcAft>
              <a:buFont typeface="Arial" charset="0"/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F0BEBA-527E-DC40-AB39-F14BFE5C7BC8}"/>
              </a:ext>
            </a:extLst>
          </p:cNvPr>
          <p:cNvGrpSpPr/>
          <p:nvPr userDrawn="1"/>
        </p:nvGrpSpPr>
        <p:grpSpPr>
          <a:xfrm>
            <a:off x="0" y="6122235"/>
            <a:ext cx="1053078" cy="742963"/>
            <a:chOff x="0" y="6115035"/>
            <a:chExt cx="1053078" cy="7429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B5A1F2-3C45-1C43-9C0F-87F6E0621B64}"/>
                </a:ext>
              </a:extLst>
            </p:cNvPr>
            <p:cNvSpPr/>
            <p:nvPr userDrawn="1"/>
          </p:nvSpPr>
          <p:spPr>
            <a:xfrm>
              <a:off x="0" y="6115035"/>
              <a:ext cx="1053078" cy="7429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40D119-14F9-DF47-BAC3-3DE30AC93F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55" y="6321068"/>
              <a:ext cx="762000" cy="3200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AFF8933-2192-9A4D-829B-3F8709235A94}"/>
              </a:ext>
            </a:extLst>
          </p:cNvPr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044140-9901-AB46-8DD9-1A4EF846ADE6}"/>
                </a:ext>
              </a:extLst>
            </p:cNvPr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87400E-C096-0148-96F3-1769751719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662" y="6562473"/>
            <a:ext cx="1502647" cy="164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02" y="299136"/>
            <a:ext cx="1094784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ACE916-21DF-CE46-A717-F60ADF8756E1}"/>
              </a:ext>
            </a:extLst>
          </p:cNvPr>
          <p:cNvGrpSpPr/>
          <p:nvPr userDrawn="1"/>
        </p:nvGrpSpPr>
        <p:grpSpPr>
          <a:xfrm>
            <a:off x="0" y="6122235"/>
            <a:ext cx="1053078" cy="742963"/>
            <a:chOff x="0" y="6115035"/>
            <a:chExt cx="1053078" cy="7429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2B829D-E2C3-3046-B927-A617C737F0CE}"/>
                </a:ext>
              </a:extLst>
            </p:cNvPr>
            <p:cNvSpPr/>
            <p:nvPr userDrawn="1"/>
          </p:nvSpPr>
          <p:spPr>
            <a:xfrm>
              <a:off x="0" y="6115035"/>
              <a:ext cx="1053078" cy="7429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6CB89B-DE1D-DD4B-B6B1-55FD49A37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55" y="6321068"/>
              <a:ext cx="762000" cy="3200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C0277E-71C2-2542-BD7C-8A75C492D421}"/>
              </a:ext>
            </a:extLst>
          </p:cNvPr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07A0A38-9A94-FD4B-A1B6-A8AA4ABCCF1A}"/>
                </a:ext>
              </a:extLst>
            </p:cNvPr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D306E1-8DE8-B24F-A3FC-0F12C4598F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01" y="299136"/>
            <a:ext cx="108070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CLI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876D39-0980-DE43-BF5F-86532415577C}"/>
              </a:ext>
            </a:extLst>
          </p:cNvPr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778FFC-0D0C-1942-A14E-EFF5919745EB}"/>
                </a:ext>
              </a:extLst>
            </p:cNvPr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E02E6F-FF50-E347-BE7D-38E3AE8130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83734" y="0"/>
            <a:ext cx="10272889" cy="685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Clr>
                <a:srgbClr val="C00000"/>
              </a:buClr>
              <a:buNone/>
              <a:defRPr lang="en-US" dirty="0"/>
            </a:lvl1pPr>
          </a:lstStyle>
          <a:p>
            <a:pPr lvl="0">
              <a:buClr>
                <a:schemeClr val="accent1"/>
              </a:buClr>
            </a:pPr>
            <a:r>
              <a:rPr lang="en-US" dirty="0"/>
              <a:t>Drag picture to placeholder or click icon to add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4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C88D8-F83B-8E4F-BE65-2170AA684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965" y="-452"/>
            <a:ext cx="6788035" cy="6876780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 flipH="1" flipV="1">
            <a:off x="548996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32000">
                <a:sysClr val="window" lastClr="FFFFFF">
                  <a:lumMod val="65000"/>
                  <a:alpha val="92000"/>
                </a:sysClr>
              </a:gs>
              <a:gs pos="100000">
                <a:srgbClr val="D4D4D4">
                  <a:lumMod val="90000"/>
                </a:srgbClr>
              </a:gs>
            </a:gsLst>
            <a:lin ang="1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2605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D4D4D4"/>
              </a:gs>
              <a:gs pos="58000">
                <a:sysClr val="window" lastClr="FFFFFF">
                  <a:lumMod val="65000"/>
                </a:sys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Freeform 17"/>
          <p:cNvSpPr/>
          <p:nvPr userDrawn="1"/>
        </p:nvSpPr>
        <p:spPr>
          <a:xfrm>
            <a:off x="8482636" y="4705732"/>
            <a:ext cx="3721396" cy="2172878"/>
          </a:xfrm>
          <a:custGeom>
            <a:avLst/>
            <a:gdLst>
              <a:gd name="connsiteX0" fmla="*/ 3721396 w 3721396"/>
              <a:gd name="connsiteY0" fmla="*/ 0 h 2062716"/>
              <a:gd name="connsiteX1" fmla="*/ 3721396 w 3721396"/>
              <a:gd name="connsiteY1" fmla="*/ 2062716 h 2062716"/>
              <a:gd name="connsiteX2" fmla="*/ 0 w 3721396"/>
              <a:gd name="connsiteY2" fmla="*/ 2062716 h 2062716"/>
              <a:gd name="connsiteX3" fmla="*/ 3721396 w 3721396"/>
              <a:gd name="connsiteY3" fmla="*/ 0 h 206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1396" h="2062716">
                <a:moveTo>
                  <a:pt x="3721396" y="0"/>
                </a:moveTo>
                <a:lnTo>
                  <a:pt x="3721396" y="2062716"/>
                </a:lnTo>
                <a:lnTo>
                  <a:pt x="0" y="2062716"/>
                </a:lnTo>
                <a:lnTo>
                  <a:pt x="3721396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lumMod val="61000"/>
                  <a:lumOff val="39000"/>
                  <a:alpha val="60000"/>
                </a:srgbClr>
              </a:gs>
              <a:gs pos="100000">
                <a:srgbClr val="000000">
                  <a:lumMod val="50000"/>
                  <a:lumOff val="5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 userDrawn="1"/>
        </p:nvSpPr>
        <p:spPr>
          <a:xfrm>
            <a:off x="9962759" y="-6262"/>
            <a:ext cx="637982" cy="291912"/>
          </a:xfrm>
          <a:custGeom>
            <a:avLst/>
            <a:gdLst>
              <a:gd name="connsiteX0" fmla="*/ 0 w 637982"/>
              <a:gd name="connsiteY0" fmla="*/ 0 h 291912"/>
              <a:gd name="connsiteX1" fmla="*/ 637982 w 637982"/>
              <a:gd name="connsiteY1" fmla="*/ 0 h 291912"/>
              <a:gd name="connsiteX2" fmla="*/ 465761 w 637982"/>
              <a:gd name="connsiteY2" fmla="*/ 291912 h 291912"/>
              <a:gd name="connsiteX3" fmla="*/ 0 w 637982"/>
              <a:gd name="connsiteY3" fmla="*/ 0 h 29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82" h="291912">
                <a:moveTo>
                  <a:pt x="0" y="0"/>
                </a:moveTo>
                <a:lnTo>
                  <a:pt x="637982" y="0"/>
                </a:lnTo>
                <a:lnTo>
                  <a:pt x="465761" y="291912"/>
                </a:lnTo>
                <a:lnTo>
                  <a:pt x="0" y="0"/>
                </a:lnTo>
                <a:close/>
              </a:path>
            </a:pathLst>
          </a:custGeom>
          <a:solidFill>
            <a:srgbClr val="D4D4D4">
              <a:lumMod val="90000"/>
              <a:alpha val="7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5452468" y="-17454"/>
            <a:ext cx="5160779" cy="6885896"/>
          </a:xfrm>
          <a:custGeom>
            <a:avLst/>
            <a:gdLst>
              <a:gd name="connsiteX0" fmla="*/ 10505 w 5154350"/>
              <a:gd name="connsiteY0" fmla="*/ 0 h 6885896"/>
              <a:gd name="connsiteX1" fmla="*/ 5154350 w 5154350"/>
              <a:gd name="connsiteY1" fmla="*/ 0 h 6885896"/>
              <a:gd name="connsiteX2" fmla="*/ 5148790 w 5154350"/>
              <a:gd name="connsiteY2" fmla="*/ 9425 h 6885896"/>
              <a:gd name="connsiteX3" fmla="*/ 4510808 w 5154350"/>
              <a:gd name="connsiteY3" fmla="*/ 9425 h 6885896"/>
              <a:gd name="connsiteX4" fmla="*/ 4976569 w 5154350"/>
              <a:gd name="connsiteY4" fmla="*/ 301337 h 6885896"/>
              <a:gd name="connsiteX5" fmla="*/ 1091855 w 5154350"/>
              <a:gd name="connsiteY5" fmla="*/ 6885896 h 6885896"/>
              <a:gd name="connsiteX6" fmla="*/ 354 w 5154350"/>
              <a:gd name="connsiteY6" fmla="*/ 6875265 h 6885896"/>
              <a:gd name="connsiteX7" fmla="*/ 10505 w 5154350"/>
              <a:gd name="connsiteY7" fmla="*/ 0 h 6885896"/>
              <a:gd name="connsiteX0" fmla="*/ 0 w 5160779"/>
              <a:gd name="connsiteY0" fmla="*/ 12700 h 6885896"/>
              <a:gd name="connsiteX1" fmla="*/ 5160779 w 5160779"/>
              <a:gd name="connsiteY1" fmla="*/ 0 h 6885896"/>
              <a:gd name="connsiteX2" fmla="*/ 5155219 w 5160779"/>
              <a:gd name="connsiteY2" fmla="*/ 9425 h 6885896"/>
              <a:gd name="connsiteX3" fmla="*/ 4517237 w 5160779"/>
              <a:gd name="connsiteY3" fmla="*/ 9425 h 6885896"/>
              <a:gd name="connsiteX4" fmla="*/ 4982998 w 5160779"/>
              <a:gd name="connsiteY4" fmla="*/ 301337 h 6885896"/>
              <a:gd name="connsiteX5" fmla="*/ 1098284 w 5160779"/>
              <a:gd name="connsiteY5" fmla="*/ 6885896 h 6885896"/>
              <a:gd name="connsiteX6" fmla="*/ 6783 w 5160779"/>
              <a:gd name="connsiteY6" fmla="*/ 6875265 h 6885896"/>
              <a:gd name="connsiteX7" fmla="*/ 0 w 5160779"/>
              <a:gd name="connsiteY7" fmla="*/ 12700 h 688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0779" h="6885896">
                <a:moveTo>
                  <a:pt x="0" y="12700"/>
                </a:moveTo>
                <a:lnTo>
                  <a:pt x="5160779" y="0"/>
                </a:lnTo>
                <a:lnTo>
                  <a:pt x="5155219" y="9425"/>
                </a:lnTo>
                <a:lnTo>
                  <a:pt x="4517237" y="9425"/>
                </a:lnTo>
                <a:lnTo>
                  <a:pt x="4982998" y="301337"/>
                </a:lnTo>
                <a:lnTo>
                  <a:pt x="1098284" y="6885896"/>
                </a:lnTo>
                <a:lnTo>
                  <a:pt x="6783" y="6875265"/>
                </a:lnTo>
                <a:cubicBezTo>
                  <a:pt x="3882" y="4589795"/>
                  <a:pt x="2901" y="2298171"/>
                  <a:pt x="0" y="1270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40000"/>
                  <a:lumOff val="60000"/>
                  <a:alpha val="81000"/>
                </a:schemeClr>
              </a:gs>
              <a:gs pos="70000">
                <a:sysClr val="window" lastClr="FFFFFF">
                  <a:lumMod val="65000"/>
                  <a:alpha val="93000"/>
                </a:sysClr>
              </a:gs>
            </a:gsLst>
            <a:lin ang="4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4550" y="2175401"/>
            <a:ext cx="7912582" cy="2001115"/>
          </a:xfrm>
        </p:spPr>
        <p:txBody>
          <a:bodyPr wrap="square" anchor="t"/>
          <a:lstStyle>
            <a:lvl1pPr algn="l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56" y="6173613"/>
            <a:ext cx="2259358" cy="247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43424" y="3681455"/>
            <a:ext cx="7883708" cy="1169340"/>
          </a:xfrm>
        </p:spPr>
        <p:txBody>
          <a:bodyPr wrap="square" anchor="t"/>
          <a:lstStyle>
            <a:lvl1pPr marL="0" indent="0" algn="l">
              <a:lnSpc>
                <a:spcPct val="8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6" y="418079"/>
            <a:ext cx="1901140" cy="789586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0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5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B7498E-DCB6-5848-B533-03A4D458F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061" y="-17917"/>
            <a:ext cx="6759972" cy="6885855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 flipH="1" flipV="1">
            <a:off x="548996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32000">
                <a:sysClr val="window" lastClr="FFFFFF">
                  <a:lumMod val="65000"/>
                  <a:alpha val="92000"/>
                </a:sysClr>
              </a:gs>
              <a:gs pos="100000">
                <a:srgbClr val="D4D4D4">
                  <a:lumMod val="90000"/>
                </a:srgbClr>
              </a:gs>
            </a:gsLst>
            <a:lin ang="1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2605" y="-12032"/>
            <a:ext cx="4912821" cy="6882938"/>
          </a:xfrm>
          <a:custGeom>
            <a:avLst/>
            <a:gdLst>
              <a:gd name="connsiteX0" fmla="*/ 0 w 4912821"/>
              <a:gd name="connsiteY0" fmla="*/ 0 h 6882938"/>
              <a:gd name="connsiteX1" fmla="*/ 4912821 w 4912821"/>
              <a:gd name="connsiteY1" fmla="*/ 0 h 6882938"/>
              <a:gd name="connsiteX2" fmla="*/ 889461 w 4912821"/>
              <a:gd name="connsiteY2" fmla="*/ 6882938 h 6882938"/>
              <a:gd name="connsiteX3" fmla="*/ 8312 w 4912821"/>
              <a:gd name="connsiteY3" fmla="*/ 6882938 h 6882938"/>
              <a:gd name="connsiteX4" fmla="*/ 0 w 4912821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21" h="6882938">
                <a:moveTo>
                  <a:pt x="0" y="0"/>
                </a:moveTo>
                <a:lnTo>
                  <a:pt x="4912821" y="0"/>
                </a:lnTo>
                <a:lnTo>
                  <a:pt x="889461" y="6882938"/>
                </a:lnTo>
                <a:lnTo>
                  <a:pt x="8312" y="6882938"/>
                </a:lnTo>
                <a:cubicBezTo>
                  <a:pt x="5541" y="4588625"/>
                  <a:pt x="2771" y="2294313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D4D4D4"/>
              </a:gs>
              <a:gs pos="58000">
                <a:sysClr val="window" lastClr="FFFFFF">
                  <a:lumMod val="65000"/>
                </a:sys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Freeform 17"/>
          <p:cNvSpPr/>
          <p:nvPr userDrawn="1"/>
        </p:nvSpPr>
        <p:spPr>
          <a:xfrm>
            <a:off x="8482636" y="4687440"/>
            <a:ext cx="3721396" cy="2172878"/>
          </a:xfrm>
          <a:custGeom>
            <a:avLst/>
            <a:gdLst>
              <a:gd name="connsiteX0" fmla="*/ 3721396 w 3721396"/>
              <a:gd name="connsiteY0" fmla="*/ 0 h 2062716"/>
              <a:gd name="connsiteX1" fmla="*/ 3721396 w 3721396"/>
              <a:gd name="connsiteY1" fmla="*/ 2062716 h 2062716"/>
              <a:gd name="connsiteX2" fmla="*/ 0 w 3721396"/>
              <a:gd name="connsiteY2" fmla="*/ 2062716 h 2062716"/>
              <a:gd name="connsiteX3" fmla="*/ 3721396 w 3721396"/>
              <a:gd name="connsiteY3" fmla="*/ 0 h 206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1396" h="2062716">
                <a:moveTo>
                  <a:pt x="3721396" y="0"/>
                </a:moveTo>
                <a:lnTo>
                  <a:pt x="3721396" y="2062716"/>
                </a:lnTo>
                <a:lnTo>
                  <a:pt x="0" y="2062716"/>
                </a:lnTo>
                <a:lnTo>
                  <a:pt x="3721396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lumMod val="61000"/>
                  <a:lumOff val="39000"/>
                  <a:alpha val="60000"/>
                </a:srgbClr>
              </a:gs>
              <a:gs pos="100000">
                <a:srgbClr val="000000">
                  <a:lumMod val="50000"/>
                  <a:lumOff val="5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 userDrawn="1"/>
        </p:nvSpPr>
        <p:spPr>
          <a:xfrm>
            <a:off x="9962759" y="-6262"/>
            <a:ext cx="637982" cy="291912"/>
          </a:xfrm>
          <a:custGeom>
            <a:avLst/>
            <a:gdLst>
              <a:gd name="connsiteX0" fmla="*/ 0 w 637982"/>
              <a:gd name="connsiteY0" fmla="*/ 0 h 291912"/>
              <a:gd name="connsiteX1" fmla="*/ 637982 w 637982"/>
              <a:gd name="connsiteY1" fmla="*/ 0 h 291912"/>
              <a:gd name="connsiteX2" fmla="*/ 465761 w 637982"/>
              <a:gd name="connsiteY2" fmla="*/ 291912 h 291912"/>
              <a:gd name="connsiteX3" fmla="*/ 0 w 637982"/>
              <a:gd name="connsiteY3" fmla="*/ 0 h 29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82" h="291912">
                <a:moveTo>
                  <a:pt x="0" y="0"/>
                </a:moveTo>
                <a:lnTo>
                  <a:pt x="637982" y="0"/>
                </a:lnTo>
                <a:lnTo>
                  <a:pt x="465761" y="291912"/>
                </a:lnTo>
                <a:lnTo>
                  <a:pt x="0" y="0"/>
                </a:lnTo>
                <a:close/>
              </a:path>
            </a:pathLst>
          </a:custGeom>
          <a:solidFill>
            <a:srgbClr val="D4D4D4">
              <a:lumMod val="90000"/>
              <a:alpha val="5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5452468" y="-17454"/>
            <a:ext cx="5160779" cy="6885896"/>
          </a:xfrm>
          <a:custGeom>
            <a:avLst/>
            <a:gdLst>
              <a:gd name="connsiteX0" fmla="*/ 10505 w 5154350"/>
              <a:gd name="connsiteY0" fmla="*/ 0 h 6885896"/>
              <a:gd name="connsiteX1" fmla="*/ 5154350 w 5154350"/>
              <a:gd name="connsiteY1" fmla="*/ 0 h 6885896"/>
              <a:gd name="connsiteX2" fmla="*/ 5148790 w 5154350"/>
              <a:gd name="connsiteY2" fmla="*/ 9425 h 6885896"/>
              <a:gd name="connsiteX3" fmla="*/ 4510808 w 5154350"/>
              <a:gd name="connsiteY3" fmla="*/ 9425 h 6885896"/>
              <a:gd name="connsiteX4" fmla="*/ 4976569 w 5154350"/>
              <a:gd name="connsiteY4" fmla="*/ 301337 h 6885896"/>
              <a:gd name="connsiteX5" fmla="*/ 1091855 w 5154350"/>
              <a:gd name="connsiteY5" fmla="*/ 6885896 h 6885896"/>
              <a:gd name="connsiteX6" fmla="*/ 354 w 5154350"/>
              <a:gd name="connsiteY6" fmla="*/ 6875265 h 6885896"/>
              <a:gd name="connsiteX7" fmla="*/ 10505 w 5154350"/>
              <a:gd name="connsiteY7" fmla="*/ 0 h 6885896"/>
              <a:gd name="connsiteX0" fmla="*/ 0 w 5160779"/>
              <a:gd name="connsiteY0" fmla="*/ 12700 h 6885896"/>
              <a:gd name="connsiteX1" fmla="*/ 5160779 w 5160779"/>
              <a:gd name="connsiteY1" fmla="*/ 0 h 6885896"/>
              <a:gd name="connsiteX2" fmla="*/ 5155219 w 5160779"/>
              <a:gd name="connsiteY2" fmla="*/ 9425 h 6885896"/>
              <a:gd name="connsiteX3" fmla="*/ 4517237 w 5160779"/>
              <a:gd name="connsiteY3" fmla="*/ 9425 h 6885896"/>
              <a:gd name="connsiteX4" fmla="*/ 4982998 w 5160779"/>
              <a:gd name="connsiteY4" fmla="*/ 301337 h 6885896"/>
              <a:gd name="connsiteX5" fmla="*/ 1098284 w 5160779"/>
              <a:gd name="connsiteY5" fmla="*/ 6885896 h 6885896"/>
              <a:gd name="connsiteX6" fmla="*/ 6783 w 5160779"/>
              <a:gd name="connsiteY6" fmla="*/ 6875265 h 6885896"/>
              <a:gd name="connsiteX7" fmla="*/ 0 w 5160779"/>
              <a:gd name="connsiteY7" fmla="*/ 12700 h 688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0779" h="6885896">
                <a:moveTo>
                  <a:pt x="0" y="12700"/>
                </a:moveTo>
                <a:lnTo>
                  <a:pt x="5160779" y="0"/>
                </a:lnTo>
                <a:lnTo>
                  <a:pt x="5155219" y="9425"/>
                </a:lnTo>
                <a:lnTo>
                  <a:pt x="4517237" y="9425"/>
                </a:lnTo>
                <a:lnTo>
                  <a:pt x="4982998" y="301337"/>
                </a:lnTo>
                <a:lnTo>
                  <a:pt x="1098284" y="6885896"/>
                </a:lnTo>
                <a:lnTo>
                  <a:pt x="6783" y="6875265"/>
                </a:lnTo>
                <a:cubicBezTo>
                  <a:pt x="3882" y="4589795"/>
                  <a:pt x="2901" y="2298171"/>
                  <a:pt x="0" y="1270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40000"/>
                  <a:lumOff val="60000"/>
                  <a:alpha val="81000"/>
                </a:schemeClr>
              </a:gs>
              <a:gs pos="70000">
                <a:sysClr val="window" lastClr="FFFFFF">
                  <a:lumMod val="65000"/>
                  <a:alpha val="93000"/>
                </a:sysClr>
              </a:gs>
            </a:gsLst>
            <a:lin ang="4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4550" y="2175401"/>
            <a:ext cx="7912582" cy="2001115"/>
          </a:xfrm>
        </p:spPr>
        <p:txBody>
          <a:bodyPr wrap="square" anchor="t"/>
          <a:lstStyle>
            <a:lvl1pPr algn="l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56" y="6173613"/>
            <a:ext cx="2259358" cy="247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43424" y="3681455"/>
            <a:ext cx="7883708" cy="1169340"/>
          </a:xfrm>
        </p:spPr>
        <p:txBody>
          <a:bodyPr wrap="square" anchor="t"/>
          <a:lstStyle>
            <a:lvl1pPr marL="0" indent="0" algn="l">
              <a:lnSpc>
                <a:spcPct val="8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6" y="418079"/>
            <a:ext cx="1901140" cy="789586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3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Grey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2605" y="-12032"/>
            <a:ext cx="12201427" cy="6888940"/>
            <a:chOff x="-9427" y="-12470"/>
            <a:chExt cx="12201427" cy="6888940"/>
          </a:xfrm>
        </p:grpSpPr>
        <p:sp>
          <p:nvSpPr>
            <p:cNvPr id="11" name="Freeform 10"/>
            <p:cNvSpPr/>
            <p:nvPr/>
          </p:nvSpPr>
          <p:spPr>
            <a:xfrm>
              <a:off x="6507124" y="7547"/>
              <a:ext cx="5684876" cy="6858291"/>
            </a:xfrm>
            <a:custGeom>
              <a:avLst/>
              <a:gdLst>
                <a:gd name="connsiteX0" fmla="*/ 4067033 w 5691117"/>
                <a:gd name="connsiteY0" fmla="*/ 0 h 6905768"/>
                <a:gd name="connsiteX1" fmla="*/ 0 w 5691117"/>
                <a:gd name="connsiteY1" fmla="*/ 6905768 h 6905768"/>
                <a:gd name="connsiteX2" fmla="*/ 2088108 w 5691117"/>
                <a:gd name="connsiteY2" fmla="*/ 6905768 h 6905768"/>
                <a:gd name="connsiteX3" fmla="*/ 5691117 w 5691117"/>
                <a:gd name="connsiteY3" fmla="*/ 4804012 h 6905768"/>
                <a:gd name="connsiteX4" fmla="*/ 5691117 w 5691117"/>
                <a:gd name="connsiteY4" fmla="*/ 40944 h 6905768"/>
                <a:gd name="connsiteX5" fmla="*/ 4067033 w 5691117"/>
                <a:gd name="connsiteY5" fmla="*/ 0 h 6905768"/>
                <a:gd name="connsiteX0" fmla="*/ 4087617 w 5711701"/>
                <a:gd name="connsiteY0" fmla="*/ 0 h 6905768"/>
                <a:gd name="connsiteX1" fmla="*/ 0 w 5711701"/>
                <a:gd name="connsiteY1" fmla="*/ 6905768 h 6905768"/>
                <a:gd name="connsiteX2" fmla="*/ 2108692 w 5711701"/>
                <a:gd name="connsiteY2" fmla="*/ 6905768 h 6905768"/>
                <a:gd name="connsiteX3" fmla="*/ 5711701 w 5711701"/>
                <a:gd name="connsiteY3" fmla="*/ 4804012 h 6905768"/>
                <a:gd name="connsiteX4" fmla="*/ 5711701 w 5711701"/>
                <a:gd name="connsiteY4" fmla="*/ 40944 h 6905768"/>
                <a:gd name="connsiteX5" fmla="*/ 4087617 w 5711701"/>
                <a:gd name="connsiteY5" fmla="*/ 0 h 6905768"/>
                <a:gd name="connsiteX0" fmla="*/ 4087617 w 5711701"/>
                <a:gd name="connsiteY0" fmla="*/ 1893 h 6907661"/>
                <a:gd name="connsiteX1" fmla="*/ 0 w 5711701"/>
                <a:gd name="connsiteY1" fmla="*/ 6907661 h 6907661"/>
                <a:gd name="connsiteX2" fmla="*/ 2108692 w 5711701"/>
                <a:gd name="connsiteY2" fmla="*/ 6907661 h 6907661"/>
                <a:gd name="connsiteX3" fmla="*/ 5711701 w 5711701"/>
                <a:gd name="connsiteY3" fmla="*/ 4805905 h 6907661"/>
                <a:gd name="connsiteX4" fmla="*/ 5701005 w 5711701"/>
                <a:gd name="connsiteY4" fmla="*/ 0 h 6907661"/>
                <a:gd name="connsiteX5" fmla="*/ 4087617 w 5711701"/>
                <a:gd name="connsiteY5" fmla="*/ 1893 h 690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701" h="6907661">
                  <a:moveTo>
                    <a:pt x="4087617" y="1893"/>
                  </a:moveTo>
                  <a:lnTo>
                    <a:pt x="0" y="6907661"/>
                  </a:lnTo>
                  <a:lnTo>
                    <a:pt x="2108692" y="6907661"/>
                  </a:lnTo>
                  <a:lnTo>
                    <a:pt x="5711701" y="4805905"/>
                  </a:lnTo>
                  <a:cubicBezTo>
                    <a:pt x="5708136" y="3203937"/>
                    <a:pt x="5704570" y="1601968"/>
                    <a:pt x="5701005" y="0"/>
                  </a:cubicBezTo>
                  <a:lnTo>
                    <a:pt x="4087617" y="1893"/>
                  </a:lnTo>
                  <a:close/>
                </a:path>
              </a:pathLst>
            </a:custGeom>
            <a:gradFill>
              <a:gsLst>
                <a:gs pos="19000">
                  <a:schemeClr val="bg1">
                    <a:lumMod val="65000"/>
                    <a:alpha val="99000"/>
                  </a:schemeClr>
                </a:gs>
                <a:gs pos="81000">
                  <a:schemeClr val="bg1">
                    <a:lumMod val="50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9935852" y="-1"/>
              <a:ext cx="2256148" cy="1414022"/>
            </a:xfrm>
            <a:custGeom>
              <a:avLst/>
              <a:gdLst>
                <a:gd name="connsiteX0" fmla="*/ 0 w 2415654"/>
                <a:gd name="connsiteY0" fmla="*/ 0 h 1351128"/>
                <a:gd name="connsiteX1" fmla="*/ 2415654 w 2415654"/>
                <a:gd name="connsiteY1" fmla="*/ 0 h 1351128"/>
                <a:gd name="connsiteX2" fmla="*/ 2415654 w 2415654"/>
                <a:gd name="connsiteY2" fmla="*/ 1351128 h 1351128"/>
                <a:gd name="connsiteX3" fmla="*/ 0 w 2415654"/>
                <a:gd name="connsiteY3" fmla="*/ 0 h 135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5654" h="1351128">
                  <a:moveTo>
                    <a:pt x="0" y="0"/>
                  </a:moveTo>
                  <a:lnTo>
                    <a:pt x="2415654" y="0"/>
                  </a:lnTo>
                  <a:lnTo>
                    <a:pt x="2415654" y="1351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flipH="1" flipV="1">
              <a:off x="550025" y="-12470"/>
              <a:ext cx="4912821" cy="6882938"/>
            </a:xfrm>
            <a:custGeom>
              <a:avLst/>
              <a:gdLst>
                <a:gd name="connsiteX0" fmla="*/ 0 w 4912821"/>
                <a:gd name="connsiteY0" fmla="*/ 0 h 6882938"/>
                <a:gd name="connsiteX1" fmla="*/ 4912821 w 4912821"/>
                <a:gd name="connsiteY1" fmla="*/ 0 h 6882938"/>
                <a:gd name="connsiteX2" fmla="*/ 889461 w 4912821"/>
                <a:gd name="connsiteY2" fmla="*/ 6882938 h 6882938"/>
                <a:gd name="connsiteX3" fmla="*/ 8312 w 4912821"/>
                <a:gd name="connsiteY3" fmla="*/ 6882938 h 6882938"/>
                <a:gd name="connsiteX4" fmla="*/ 0 w 4912821"/>
                <a:gd name="connsiteY4" fmla="*/ 0 h 688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2821" h="6882938">
                  <a:moveTo>
                    <a:pt x="0" y="0"/>
                  </a:moveTo>
                  <a:lnTo>
                    <a:pt x="4912821" y="0"/>
                  </a:lnTo>
                  <a:lnTo>
                    <a:pt x="889461" y="6882938"/>
                  </a:lnTo>
                  <a:lnTo>
                    <a:pt x="8312" y="6882938"/>
                  </a:lnTo>
                  <a:cubicBezTo>
                    <a:pt x="5541" y="4588625"/>
                    <a:pt x="2771" y="2294313"/>
                    <a:pt x="0" y="0"/>
                  </a:cubicBezTo>
                  <a:close/>
                </a:path>
              </a:pathLst>
            </a:custGeom>
            <a:gradFill>
              <a:gsLst>
                <a:gs pos="32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-9427" y="-12470"/>
              <a:ext cx="4912821" cy="6882938"/>
            </a:xfrm>
            <a:custGeom>
              <a:avLst/>
              <a:gdLst>
                <a:gd name="connsiteX0" fmla="*/ 0 w 4912821"/>
                <a:gd name="connsiteY0" fmla="*/ 0 h 6882938"/>
                <a:gd name="connsiteX1" fmla="*/ 4912821 w 4912821"/>
                <a:gd name="connsiteY1" fmla="*/ 0 h 6882938"/>
                <a:gd name="connsiteX2" fmla="*/ 889461 w 4912821"/>
                <a:gd name="connsiteY2" fmla="*/ 6882938 h 6882938"/>
                <a:gd name="connsiteX3" fmla="*/ 8312 w 4912821"/>
                <a:gd name="connsiteY3" fmla="*/ 6882938 h 6882938"/>
                <a:gd name="connsiteX4" fmla="*/ 0 w 4912821"/>
                <a:gd name="connsiteY4" fmla="*/ 0 h 688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2821" h="6882938">
                  <a:moveTo>
                    <a:pt x="0" y="0"/>
                  </a:moveTo>
                  <a:lnTo>
                    <a:pt x="4912821" y="0"/>
                  </a:lnTo>
                  <a:lnTo>
                    <a:pt x="889461" y="6882938"/>
                  </a:lnTo>
                  <a:lnTo>
                    <a:pt x="8312" y="6882938"/>
                  </a:lnTo>
                  <a:cubicBezTo>
                    <a:pt x="5541" y="4588625"/>
                    <a:pt x="2771" y="229431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8000">
                  <a:schemeClr val="bg1">
                    <a:lumMod val="6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429210" y="-9426"/>
              <a:ext cx="5154350" cy="6885896"/>
            </a:xfrm>
            <a:custGeom>
              <a:avLst/>
              <a:gdLst>
                <a:gd name="connsiteX0" fmla="*/ 0 w 4912821"/>
                <a:gd name="connsiteY0" fmla="*/ 0 h 6882938"/>
                <a:gd name="connsiteX1" fmla="*/ 4912821 w 4912821"/>
                <a:gd name="connsiteY1" fmla="*/ 0 h 6882938"/>
                <a:gd name="connsiteX2" fmla="*/ 889461 w 4912821"/>
                <a:gd name="connsiteY2" fmla="*/ 6882938 h 6882938"/>
                <a:gd name="connsiteX3" fmla="*/ 8312 w 4912821"/>
                <a:gd name="connsiteY3" fmla="*/ 6882938 h 6882938"/>
                <a:gd name="connsiteX4" fmla="*/ 0 w 4912821"/>
                <a:gd name="connsiteY4" fmla="*/ 0 h 6882938"/>
                <a:gd name="connsiteX0" fmla="*/ 0 w 4912821"/>
                <a:gd name="connsiteY0" fmla="*/ 0 h 6893611"/>
                <a:gd name="connsiteX1" fmla="*/ 4912821 w 4912821"/>
                <a:gd name="connsiteY1" fmla="*/ 0 h 6893611"/>
                <a:gd name="connsiteX2" fmla="*/ 1041787 w 4912821"/>
                <a:gd name="connsiteY2" fmla="*/ 6893611 h 6893611"/>
                <a:gd name="connsiteX3" fmla="*/ 8312 w 4912821"/>
                <a:gd name="connsiteY3" fmla="*/ 6882938 h 6893611"/>
                <a:gd name="connsiteX4" fmla="*/ 0 w 4912821"/>
                <a:gd name="connsiteY4" fmla="*/ 0 h 6893611"/>
                <a:gd name="connsiteX0" fmla="*/ 0 w 4912821"/>
                <a:gd name="connsiteY0" fmla="*/ 0 h 6912537"/>
                <a:gd name="connsiteX1" fmla="*/ 4912821 w 4912821"/>
                <a:gd name="connsiteY1" fmla="*/ 0 h 6912537"/>
                <a:gd name="connsiteX2" fmla="*/ 1032784 w 4912821"/>
                <a:gd name="connsiteY2" fmla="*/ 6912537 h 6912537"/>
                <a:gd name="connsiteX3" fmla="*/ 8312 w 4912821"/>
                <a:gd name="connsiteY3" fmla="*/ 6882938 h 6912537"/>
                <a:gd name="connsiteX4" fmla="*/ 0 w 4912821"/>
                <a:gd name="connsiteY4" fmla="*/ 0 h 6912537"/>
                <a:gd name="connsiteX0" fmla="*/ 10033 w 4922854"/>
                <a:gd name="connsiteY0" fmla="*/ 0 h 6912537"/>
                <a:gd name="connsiteX1" fmla="*/ 4922854 w 4922854"/>
                <a:gd name="connsiteY1" fmla="*/ 0 h 6912537"/>
                <a:gd name="connsiteX2" fmla="*/ 1042817 w 4922854"/>
                <a:gd name="connsiteY2" fmla="*/ 6912537 h 6912537"/>
                <a:gd name="connsiteX3" fmla="*/ 338 w 4922854"/>
                <a:gd name="connsiteY3" fmla="*/ 6901865 h 6912537"/>
                <a:gd name="connsiteX4" fmla="*/ 10033 w 4922854"/>
                <a:gd name="connsiteY4" fmla="*/ 0 h 691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2854" h="6912537">
                  <a:moveTo>
                    <a:pt x="10033" y="0"/>
                  </a:moveTo>
                  <a:lnTo>
                    <a:pt x="4922854" y="0"/>
                  </a:lnTo>
                  <a:lnTo>
                    <a:pt x="1042817" y="6912537"/>
                  </a:lnTo>
                  <a:lnTo>
                    <a:pt x="338" y="6901865"/>
                  </a:lnTo>
                  <a:cubicBezTo>
                    <a:pt x="-2433" y="4607552"/>
                    <a:pt x="12804" y="2294313"/>
                    <a:pt x="10033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  <a:alpha val="50000"/>
                  </a:schemeClr>
                </a:gs>
                <a:gs pos="55000">
                  <a:schemeClr val="bg1">
                    <a:lumMod val="65000"/>
                  </a:scheme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470604" y="4685122"/>
              <a:ext cx="3721396" cy="2172878"/>
            </a:xfrm>
            <a:custGeom>
              <a:avLst/>
              <a:gdLst>
                <a:gd name="connsiteX0" fmla="*/ 3721396 w 3721396"/>
                <a:gd name="connsiteY0" fmla="*/ 0 h 2062716"/>
                <a:gd name="connsiteX1" fmla="*/ 3721396 w 3721396"/>
                <a:gd name="connsiteY1" fmla="*/ 2062716 h 2062716"/>
                <a:gd name="connsiteX2" fmla="*/ 0 w 3721396"/>
                <a:gd name="connsiteY2" fmla="*/ 2062716 h 2062716"/>
                <a:gd name="connsiteX3" fmla="*/ 3721396 w 3721396"/>
                <a:gd name="connsiteY3" fmla="*/ 0 h 20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396" h="2062716">
                  <a:moveTo>
                    <a:pt x="3721396" y="0"/>
                  </a:moveTo>
                  <a:lnTo>
                    <a:pt x="3721396" y="2062716"/>
                  </a:lnTo>
                  <a:lnTo>
                    <a:pt x="0" y="2062716"/>
                  </a:lnTo>
                  <a:lnTo>
                    <a:pt x="372139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1000"/>
                    <a:lumOff val="39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4550" y="2175401"/>
            <a:ext cx="7912582" cy="2001115"/>
          </a:xfrm>
        </p:spPr>
        <p:txBody>
          <a:bodyPr wrap="square" anchor="t"/>
          <a:lstStyle>
            <a:lvl1pPr algn="l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843424" y="3681455"/>
            <a:ext cx="7883708" cy="1169340"/>
          </a:xfrm>
        </p:spPr>
        <p:txBody>
          <a:bodyPr wrap="square" anchor="t"/>
          <a:lstStyle>
            <a:lvl1pPr marL="0" indent="0" algn="l">
              <a:lnSpc>
                <a:spcPct val="8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56" y="6173613"/>
            <a:ext cx="2259358" cy="247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/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6401078-5342-B74B-9386-3191BEAC72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6" y="418079"/>
            <a:ext cx="1901140" cy="789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2605" y="-12032"/>
            <a:ext cx="12201427" cy="6888940"/>
            <a:chOff x="-9427" y="-12470"/>
            <a:chExt cx="12201427" cy="6888940"/>
          </a:xfrm>
        </p:grpSpPr>
        <p:sp>
          <p:nvSpPr>
            <p:cNvPr id="12" name="Freeform 11"/>
            <p:cNvSpPr/>
            <p:nvPr/>
          </p:nvSpPr>
          <p:spPr>
            <a:xfrm>
              <a:off x="6507124" y="7547"/>
              <a:ext cx="5684876" cy="6858291"/>
            </a:xfrm>
            <a:custGeom>
              <a:avLst/>
              <a:gdLst>
                <a:gd name="connsiteX0" fmla="*/ 4067033 w 5691117"/>
                <a:gd name="connsiteY0" fmla="*/ 0 h 6905768"/>
                <a:gd name="connsiteX1" fmla="*/ 0 w 5691117"/>
                <a:gd name="connsiteY1" fmla="*/ 6905768 h 6905768"/>
                <a:gd name="connsiteX2" fmla="*/ 2088108 w 5691117"/>
                <a:gd name="connsiteY2" fmla="*/ 6905768 h 6905768"/>
                <a:gd name="connsiteX3" fmla="*/ 5691117 w 5691117"/>
                <a:gd name="connsiteY3" fmla="*/ 4804012 h 6905768"/>
                <a:gd name="connsiteX4" fmla="*/ 5691117 w 5691117"/>
                <a:gd name="connsiteY4" fmla="*/ 40944 h 6905768"/>
                <a:gd name="connsiteX5" fmla="*/ 4067033 w 5691117"/>
                <a:gd name="connsiteY5" fmla="*/ 0 h 6905768"/>
                <a:gd name="connsiteX0" fmla="*/ 4087617 w 5711701"/>
                <a:gd name="connsiteY0" fmla="*/ 0 h 6905768"/>
                <a:gd name="connsiteX1" fmla="*/ 0 w 5711701"/>
                <a:gd name="connsiteY1" fmla="*/ 6905768 h 6905768"/>
                <a:gd name="connsiteX2" fmla="*/ 2108692 w 5711701"/>
                <a:gd name="connsiteY2" fmla="*/ 6905768 h 6905768"/>
                <a:gd name="connsiteX3" fmla="*/ 5711701 w 5711701"/>
                <a:gd name="connsiteY3" fmla="*/ 4804012 h 6905768"/>
                <a:gd name="connsiteX4" fmla="*/ 5711701 w 5711701"/>
                <a:gd name="connsiteY4" fmla="*/ 40944 h 6905768"/>
                <a:gd name="connsiteX5" fmla="*/ 4087617 w 5711701"/>
                <a:gd name="connsiteY5" fmla="*/ 0 h 6905768"/>
                <a:gd name="connsiteX0" fmla="*/ 4087617 w 5711701"/>
                <a:gd name="connsiteY0" fmla="*/ 1893 h 6907661"/>
                <a:gd name="connsiteX1" fmla="*/ 0 w 5711701"/>
                <a:gd name="connsiteY1" fmla="*/ 6907661 h 6907661"/>
                <a:gd name="connsiteX2" fmla="*/ 2108692 w 5711701"/>
                <a:gd name="connsiteY2" fmla="*/ 6907661 h 6907661"/>
                <a:gd name="connsiteX3" fmla="*/ 5711701 w 5711701"/>
                <a:gd name="connsiteY3" fmla="*/ 4805905 h 6907661"/>
                <a:gd name="connsiteX4" fmla="*/ 5701005 w 5711701"/>
                <a:gd name="connsiteY4" fmla="*/ 0 h 6907661"/>
                <a:gd name="connsiteX5" fmla="*/ 4087617 w 5711701"/>
                <a:gd name="connsiteY5" fmla="*/ 1893 h 690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701" h="6907661">
                  <a:moveTo>
                    <a:pt x="4087617" y="1893"/>
                  </a:moveTo>
                  <a:lnTo>
                    <a:pt x="0" y="6907661"/>
                  </a:lnTo>
                  <a:lnTo>
                    <a:pt x="2108692" y="6907661"/>
                  </a:lnTo>
                  <a:lnTo>
                    <a:pt x="5711701" y="4805905"/>
                  </a:lnTo>
                  <a:cubicBezTo>
                    <a:pt x="5708136" y="3203937"/>
                    <a:pt x="5704570" y="1601968"/>
                    <a:pt x="5701005" y="0"/>
                  </a:cubicBezTo>
                  <a:lnTo>
                    <a:pt x="4087617" y="1893"/>
                  </a:lnTo>
                  <a:close/>
                </a:path>
              </a:pathLst>
            </a:custGeom>
            <a:gradFill>
              <a:gsLst>
                <a:gs pos="19000">
                  <a:schemeClr val="bg1">
                    <a:lumMod val="65000"/>
                    <a:alpha val="99000"/>
                  </a:schemeClr>
                </a:gs>
                <a:gs pos="81000">
                  <a:schemeClr val="bg1">
                    <a:lumMod val="50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9935852" y="-1"/>
              <a:ext cx="2256148" cy="1414022"/>
            </a:xfrm>
            <a:custGeom>
              <a:avLst/>
              <a:gdLst>
                <a:gd name="connsiteX0" fmla="*/ 0 w 2415654"/>
                <a:gd name="connsiteY0" fmla="*/ 0 h 1351128"/>
                <a:gd name="connsiteX1" fmla="*/ 2415654 w 2415654"/>
                <a:gd name="connsiteY1" fmla="*/ 0 h 1351128"/>
                <a:gd name="connsiteX2" fmla="*/ 2415654 w 2415654"/>
                <a:gd name="connsiteY2" fmla="*/ 1351128 h 1351128"/>
                <a:gd name="connsiteX3" fmla="*/ 0 w 2415654"/>
                <a:gd name="connsiteY3" fmla="*/ 0 h 135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5654" h="1351128">
                  <a:moveTo>
                    <a:pt x="0" y="0"/>
                  </a:moveTo>
                  <a:lnTo>
                    <a:pt x="2415654" y="0"/>
                  </a:lnTo>
                  <a:lnTo>
                    <a:pt x="2415654" y="1351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 flipH="1" flipV="1">
              <a:off x="550025" y="-12470"/>
              <a:ext cx="4912821" cy="6882938"/>
            </a:xfrm>
            <a:custGeom>
              <a:avLst/>
              <a:gdLst>
                <a:gd name="connsiteX0" fmla="*/ 0 w 4912821"/>
                <a:gd name="connsiteY0" fmla="*/ 0 h 6882938"/>
                <a:gd name="connsiteX1" fmla="*/ 4912821 w 4912821"/>
                <a:gd name="connsiteY1" fmla="*/ 0 h 6882938"/>
                <a:gd name="connsiteX2" fmla="*/ 889461 w 4912821"/>
                <a:gd name="connsiteY2" fmla="*/ 6882938 h 6882938"/>
                <a:gd name="connsiteX3" fmla="*/ 8312 w 4912821"/>
                <a:gd name="connsiteY3" fmla="*/ 6882938 h 6882938"/>
                <a:gd name="connsiteX4" fmla="*/ 0 w 4912821"/>
                <a:gd name="connsiteY4" fmla="*/ 0 h 688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2821" h="6882938">
                  <a:moveTo>
                    <a:pt x="0" y="0"/>
                  </a:moveTo>
                  <a:lnTo>
                    <a:pt x="4912821" y="0"/>
                  </a:lnTo>
                  <a:lnTo>
                    <a:pt x="889461" y="6882938"/>
                  </a:lnTo>
                  <a:lnTo>
                    <a:pt x="8312" y="6882938"/>
                  </a:lnTo>
                  <a:cubicBezTo>
                    <a:pt x="5541" y="4588625"/>
                    <a:pt x="2771" y="2294313"/>
                    <a:pt x="0" y="0"/>
                  </a:cubicBezTo>
                  <a:close/>
                </a:path>
              </a:pathLst>
            </a:custGeom>
            <a:gradFill>
              <a:gsLst>
                <a:gs pos="32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-9427" y="-12470"/>
              <a:ext cx="4912821" cy="6882938"/>
            </a:xfrm>
            <a:custGeom>
              <a:avLst/>
              <a:gdLst>
                <a:gd name="connsiteX0" fmla="*/ 0 w 4912821"/>
                <a:gd name="connsiteY0" fmla="*/ 0 h 6882938"/>
                <a:gd name="connsiteX1" fmla="*/ 4912821 w 4912821"/>
                <a:gd name="connsiteY1" fmla="*/ 0 h 6882938"/>
                <a:gd name="connsiteX2" fmla="*/ 889461 w 4912821"/>
                <a:gd name="connsiteY2" fmla="*/ 6882938 h 6882938"/>
                <a:gd name="connsiteX3" fmla="*/ 8312 w 4912821"/>
                <a:gd name="connsiteY3" fmla="*/ 6882938 h 6882938"/>
                <a:gd name="connsiteX4" fmla="*/ 0 w 4912821"/>
                <a:gd name="connsiteY4" fmla="*/ 0 h 688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2821" h="6882938">
                  <a:moveTo>
                    <a:pt x="0" y="0"/>
                  </a:moveTo>
                  <a:lnTo>
                    <a:pt x="4912821" y="0"/>
                  </a:lnTo>
                  <a:lnTo>
                    <a:pt x="889461" y="6882938"/>
                  </a:lnTo>
                  <a:lnTo>
                    <a:pt x="8312" y="6882938"/>
                  </a:lnTo>
                  <a:cubicBezTo>
                    <a:pt x="5541" y="4588625"/>
                    <a:pt x="2771" y="2294313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8000">
                  <a:schemeClr val="bg1">
                    <a:lumMod val="6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438829" y="-9426"/>
              <a:ext cx="5154350" cy="6885896"/>
            </a:xfrm>
            <a:custGeom>
              <a:avLst/>
              <a:gdLst>
                <a:gd name="connsiteX0" fmla="*/ 0 w 4912821"/>
                <a:gd name="connsiteY0" fmla="*/ 0 h 6882938"/>
                <a:gd name="connsiteX1" fmla="*/ 4912821 w 4912821"/>
                <a:gd name="connsiteY1" fmla="*/ 0 h 6882938"/>
                <a:gd name="connsiteX2" fmla="*/ 889461 w 4912821"/>
                <a:gd name="connsiteY2" fmla="*/ 6882938 h 6882938"/>
                <a:gd name="connsiteX3" fmla="*/ 8312 w 4912821"/>
                <a:gd name="connsiteY3" fmla="*/ 6882938 h 6882938"/>
                <a:gd name="connsiteX4" fmla="*/ 0 w 4912821"/>
                <a:gd name="connsiteY4" fmla="*/ 0 h 6882938"/>
                <a:gd name="connsiteX0" fmla="*/ 0 w 4912821"/>
                <a:gd name="connsiteY0" fmla="*/ 0 h 6893611"/>
                <a:gd name="connsiteX1" fmla="*/ 4912821 w 4912821"/>
                <a:gd name="connsiteY1" fmla="*/ 0 h 6893611"/>
                <a:gd name="connsiteX2" fmla="*/ 1041787 w 4912821"/>
                <a:gd name="connsiteY2" fmla="*/ 6893611 h 6893611"/>
                <a:gd name="connsiteX3" fmla="*/ 8312 w 4912821"/>
                <a:gd name="connsiteY3" fmla="*/ 6882938 h 6893611"/>
                <a:gd name="connsiteX4" fmla="*/ 0 w 4912821"/>
                <a:gd name="connsiteY4" fmla="*/ 0 h 6893611"/>
                <a:gd name="connsiteX0" fmla="*/ 0 w 4912821"/>
                <a:gd name="connsiteY0" fmla="*/ 0 h 6912537"/>
                <a:gd name="connsiteX1" fmla="*/ 4912821 w 4912821"/>
                <a:gd name="connsiteY1" fmla="*/ 0 h 6912537"/>
                <a:gd name="connsiteX2" fmla="*/ 1032784 w 4912821"/>
                <a:gd name="connsiteY2" fmla="*/ 6912537 h 6912537"/>
                <a:gd name="connsiteX3" fmla="*/ 8312 w 4912821"/>
                <a:gd name="connsiteY3" fmla="*/ 6882938 h 6912537"/>
                <a:gd name="connsiteX4" fmla="*/ 0 w 4912821"/>
                <a:gd name="connsiteY4" fmla="*/ 0 h 6912537"/>
                <a:gd name="connsiteX0" fmla="*/ 10033 w 4922854"/>
                <a:gd name="connsiteY0" fmla="*/ 0 h 6912537"/>
                <a:gd name="connsiteX1" fmla="*/ 4922854 w 4922854"/>
                <a:gd name="connsiteY1" fmla="*/ 0 h 6912537"/>
                <a:gd name="connsiteX2" fmla="*/ 1042817 w 4922854"/>
                <a:gd name="connsiteY2" fmla="*/ 6912537 h 6912537"/>
                <a:gd name="connsiteX3" fmla="*/ 338 w 4922854"/>
                <a:gd name="connsiteY3" fmla="*/ 6901865 h 6912537"/>
                <a:gd name="connsiteX4" fmla="*/ 10033 w 4922854"/>
                <a:gd name="connsiteY4" fmla="*/ 0 h 691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2854" h="6912537">
                  <a:moveTo>
                    <a:pt x="10033" y="0"/>
                  </a:moveTo>
                  <a:lnTo>
                    <a:pt x="4922854" y="0"/>
                  </a:lnTo>
                  <a:lnTo>
                    <a:pt x="1042817" y="6912537"/>
                  </a:lnTo>
                  <a:lnTo>
                    <a:pt x="338" y="6901865"/>
                  </a:lnTo>
                  <a:cubicBezTo>
                    <a:pt x="-2433" y="4607552"/>
                    <a:pt x="12804" y="2294313"/>
                    <a:pt x="10033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  <a:alpha val="50000"/>
                  </a:schemeClr>
                </a:gs>
                <a:gs pos="55000">
                  <a:schemeClr val="bg1">
                    <a:lumMod val="65000"/>
                  </a:scheme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8470604" y="4685122"/>
              <a:ext cx="3721396" cy="2172878"/>
            </a:xfrm>
            <a:custGeom>
              <a:avLst/>
              <a:gdLst>
                <a:gd name="connsiteX0" fmla="*/ 3721396 w 3721396"/>
                <a:gd name="connsiteY0" fmla="*/ 0 h 2062716"/>
                <a:gd name="connsiteX1" fmla="*/ 3721396 w 3721396"/>
                <a:gd name="connsiteY1" fmla="*/ 2062716 h 2062716"/>
                <a:gd name="connsiteX2" fmla="*/ 0 w 3721396"/>
                <a:gd name="connsiteY2" fmla="*/ 2062716 h 2062716"/>
                <a:gd name="connsiteX3" fmla="*/ 3721396 w 3721396"/>
                <a:gd name="connsiteY3" fmla="*/ 0 h 20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396" h="2062716">
                  <a:moveTo>
                    <a:pt x="3721396" y="0"/>
                  </a:moveTo>
                  <a:lnTo>
                    <a:pt x="3721396" y="2062716"/>
                  </a:lnTo>
                  <a:lnTo>
                    <a:pt x="0" y="2062716"/>
                  </a:lnTo>
                  <a:lnTo>
                    <a:pt x="372139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1000"/>
                    <a:lumOff val="39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847497" y="2717565"/>
            <a:ext cx="711447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buSzPct val="90000"/>
            </a:pPr>
            <a:r>
              <a:rPr lang="en-US" sz="6600" b="1" i="0" kern="1200" cap="all" baseline="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THANK YOU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56" y="6173613"/>
            <a:ext cx="2259358" cy="247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/>
          <p:cNvGrpSpPr/>
          <p:nvPr userDrawn="1"/>
        </p:nvGrpSpPr>
        <p:grpSpPr>
          <a:xfrm>
            <a:off x="-5387" y="-195"/>
            <a:ext cx="536726" cy="6858001"/>
            <a:chOff x="-5387" y="-195"/>
            <a:chExt cx="536726" cy="6858001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531339" y="-194"/>
              <a:ext cx="0" cy="685800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68847" y="3163265"/>
              <a:ext cx="6858001" cy="5310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1A6E7B-5591-E24D-A437-67117D13DD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6" y="418079"/>
            <a:ext cx="1901140" cy="789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1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9343805" y="1742582"/>
            <a:ext cx="2814595" cy="3585149"/>
            <a:chOff x="9316810" y="1761591"/>
            <a:chExt cx="2814595" cy="3585149"/>
          </a:xfrm>
        </p:grpSpPr>
        <p:sp>
          <p:nvSpPr>
            <p:cNvPr id="29" name="Hexagon 28"/>
            <p:cNvSpPr/>
            <p:nvPr userDrawn="1"/>
          </p:nvSpPr>
          <p:spPr>
            <a:xfrm>
              <a:off x="10335895" y="3146636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32000"/>
                  </a:schemeClr>
                </a:gs>
                <a:gs pos="100000">
                  <a:schemeClr val="accent4">
                    <a:lumMod val="20000"/>
                    <a:lumOff val="80000"/>
                    <a:alpha val="1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Hexagon 29"/>
            <p:cNvSpPr/>
            <p:nvPr userDrawn="1"/>
          </p:nvSpPr>
          <p:spPr>
            <a:xfrm>
              <a:off x="10350948" y="3915302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11098868" y="2709830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11689787" y="1761591"/>
              <a:ext cx="396943" cy="342192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11662528" y="2226477"/>
              <a:ext cx="468877" cy="40420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50000"/>
                  </a:schemeClr>
                </a:gs>
                <a:gs pos="100000">
                  <a:schemeClr val="accent4">
                    <a:lumMod val="40000"/>
                    <a:lumOff val="60000"/>
                    <a:alpha val="3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11096794" y="3515437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11000"/>
                  </a:schemeClr>
                </a:gs>
                <a:gs pos="100000">
                  <a:schemeClr val="bg1">
                    <a:lumMod val="85000"/>
                    <a:alpha val="3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9316810" y="4346292"/>
              <a:ext cx="1160521" cy="1000448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7000"/>
                  </a:schemeClr>
                </a:gs>
                <a:gs pos="100000">
                  <a:schemeClr val="bg1">
                    <a:lumMod val="85000"/>
                    <a:alpha val="18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84" y="1"/>
            <a:ext cx="5055097" cy="6858000"/>
          </a:xfrm>
          <a:prstGeom prst="rect">
            <a:avLst/>
          </a:prstGeom>
        </p:spPr>
      </p:pic>
      <p:sp>
        <p:nvSpPr>
          <p:cNvPr id="22" name="Freeform 21"/>
          <p:cNvSpPr>
            <a:spLocks noChangeAspect="1"/>
          </p:cNvSpPr>
          <p:nvPr userDrawn="1"/>
        </p:nvSpPr>
        <p:spPr>
          <a:xfrm>
            <a:off x="11797256" y="2835439"/>
            <a:ext cx="398935" cy="1097280"/>
          </a:xfrm>
          <a:custGeom>
            <a:avLst/>
            <a:gdLst>
              <a:gd name="connsiteX0" fmla="*/ 250112 w 363730"/>
              <a:gd name="connsiteY0" fmla="*/ 0 h 1000448"/>
              <a:gd name="connsiteX1" fmla="*/ 363730 w 363730"/>
              <a:gd name="connsiteY1" fmla="*/ 0 h 1000448"/>
              <a:gd name="connsiteX2" fmla="*/ 363730 w 363730"/>
              <a:gd name="connsiteY2" fmla="*/ 1000448 h 1000448"/>
              <a:gd name="connsiteX3" fmla="*/ 250112 w 363730"/>
              <a:gd name="connsiteY3" fmla="*/ 1000448 h 1000448"/>
              <a:gd name="connsiteX4" fmla="*/ 0 w 363730"/>
              <a:gd name="connsiteY4" fmla="*/ 500224 h 1000448"/>
              <a:gd name="connsiteX5" fmla="*/ 250112 w 363730"/>
              <a:gd name="connsiteY5" fmla="*/ 0 h 100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730" h="1000448">
                <a:moveTo>
                  <a:pt x="250112" y="0"/>
                </a:moveTo>
                <a:lnTo>
                  <a:pt x="363730" y="0"/>
                </a:lnTo>
                <a:lnTo>
                  <a:pt x="363730" y="1000448"/>
                </a:lnTo>
                <a:lnTo>
                  <a:pt x="250112" y="1000448"/>
                </a:lnTo>
                <a:lnTo>
                  <a:pt x="0" y="500224"/>
                </a:lnTo>
                <a:lnTo>
                  <a:pt x="250112" y="0"/>
                </a:lnTo>
                <a:close/>
              </a:path>
            </a:pathLst>
          </a:custGeom>
          <a:solidFill>
            <a:srgbClr val="EA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8874" y="5287591"/>
            <a:ext cx="5055177" cy="1574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5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2" y="6322861"/>
            <a:ext cx="1750505" cy="191741"/>
          </a:xfrm>
          <a:prstGeom prst="rect">
            <a:avLst/>
          </a:prstGeom>
          <a:effectLst/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12846" y="1828799"/>
            <a:ext cx="6617615" cy="1844249"/>
          </a:xfrm>
        </p:spPr>
        <p:txBody>
          <a:bodyPr wrap="square" anchor="ctr"/>
          <a:lstStyle>
            <a:lvl1pPr algn="l">
              <a:spcAft>
                <a:spcPts val="1200"/>
              </a:spcAft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/>
          </p:nvPr>
        </p:nvSpPr>
        <p:spPr>
          <a:xfrm>
            <a:off x="5338013" y="3344157"/>
            <a:ext cx="6617615" cy="1002135"/>
          </a:xfrm>
        </p:spPr>
        <p:txBody>
          <a:bodyPr wrap="square" anchor="t"/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488524" y="6474606"/>
            <a:ext cx="598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AD30D-B914-3C4A-BCF0-B2F7B3413A7A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68D43E-C5B7-8544-8559-CFDA435C0A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67" y="5996940"/>
            <a:ext cx="1621680" cy="673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2-RiggsDis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9343805" y="1742582"/>
            <a:ext cx="2814595" cy="3585149"/>
            <a:chOff x="9316810" y="1761591"/>
            <a:chExt cx="2814595" cy="3585149"/>
          </a:xfrm>
        </p:grpSpPr>
        <p:sp>
          <p:nvSpPr>
            <p:cNvPr id="31" name="Hexagon 30"/>
            <p:cNvSpPr/>
            <p:nvPr userDrawn="1"/>
          </p:nvSpPr>
          <p:spPr>
            <a:xfrm>
              <a:off x="10335895" y="3146636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32000"/>
                  </a:schemeClr>
                </a:gs>
                <a:gs pos="100000">
                  <a:schemeClr val="accent4">
                    <a:lumMod val="20000"/>
                    <a:lumOff val="80000"/>
                    <a:alpha val="1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0350948" y="3915302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40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11098868" y="2709830"/>
              <a:ext cx="745846" cy="642970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11689787" y="1761591"/>
              <a:ext cx="396943" cy="342192"/>
            </a:xfrm>
            <a:prstGeom prst="hexagon">
              <a:avLst/>
            </a:prstGeom>
            <a:noFill/>
            <a:ln w="9525">
              <a:solidFill>
                <a:schemeClr val="accent4">
                  <a:lumMod val="20000"/>
                  <a:lumOff val="80000"/>
                  <a:alpha val="54000"/>
                </a:schemeClr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11662528" y="2226477"/>
              <a:ext cx="468877" cy="404204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  <a:alpha val="50000"/>
                  </a:schemeClr>
                </a:gs>
                <a:gs pos="100000">
                  <a:schemeClr val="accent4">
                    <a:lumMod val="40000"/>
                    <a:lumOff val="60000"/>
                    <a:alpha val="33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11096794" y="3515437"/>
              <a:ext cx="745846" cy="642970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11000"/>
                  </a:schemeClr>
                </a:gs>
                <a:gs pos="100000">
                  <a:schemeClr val="bg1">
                    <a:lumMod val="85000"/>
                    <a:alpha val="36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9316810" y="4346292"/>
              <a:ext cx="1160521" cy="1000448"/>
            </a:xfrm>
            <a:prstGeom prst="hexagon">
              <a:avLst/>
            </a:prstGeom>
            <a:gradFill>
              <a:gsLst>
                <a:gs pos="0">
                  <a:schemeClr val="bg1">
                    <a:lumMod val="85000"/>
                    <a:alpha val="7000"/>
                  </a:schemeClr>
                </a:gs>
                <a:gs pos="100000">
                  <a:schemeClr val="bg1">
                    <a:lumMod val="85000"/>
                    <a:alpha val="18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2233"/>
            <a:ext cx="5052005" cy="6854479"/>
          </a:xfrm>
          <a:prstGeom prst="rect">
            <a:avLst/>
          </a:prstGeom>
        </p:spPr>
      </p:pic>
      <p:sp>
        <p:nvSpPr>
          <p:cNvPr id="23" name="Freeform 22"/>
          <p:cNvSpPr>
            <a:spLocks noChangeAspect="1"/>
          </p:cNvSpPr>
          <p:nvPr userDrawn="1"/>
        </p:nvSpPr>
        <p:spPr>
          <a:xfrm>
            <a:off x="11797256" y="2835439"/>
            <a:ext cx="398935" cy="1097280"/>
          </a:xfrm>
          <a:custGeom>
            <a:avLst/>
            <a:gdLst>
              <a:gd name="connsiteX0" fmla="*/ 250112 w 363730"/>
              <a:gd name="connsiteY0" fmla="*/ 0 h 1000448"/>
              <a:gd name="connsiteX1" fmla="*/ 363730 w 363730"/>
              <a:gd name="connsiteY1" fmla="*/ 0 h 1000448"/>
              <a:gd name="connsiteX2" fmla="*/ 363730 w 363730"/>
              <a:gd name="connsiteY2" fmla="*/ 1000448 h 1000448"/>
              <a:gd name="connsiteX3" fmla="*/ 250112 w 363730"/>
              <a:gd name="connsiteY3" fmla="*/ 1000448 h 1000448"/>
              <a:gd name="connsiteX4" fmla="*/ 0 w 363730"/>
              <a:gd name="connsiteY4" fmla="*/ 500224 h 1000448"/>
              <a:gd name="connsiteX5" fmla="*/ 250112 w 363730"/>
              <a:gd name="connsiteY5" fmla="*/ 0 h 100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730" h="1000448">
                <a:moveTo>
                  <a:pt x="250112" y="0"/>
                </a:moveTo>
                <a:lnTo>
                  <a:pt x="363730" y="0"/>
                </a:lnTo>
                <a:lnTo>
                  <a:pt x="363730" y="1000448"/>
                </a:lnTo>
                <a:lnTo>
                  <a:pt x="250112" y="1000448"/>
                </a:lnTo>
                <a:lnTo>
                  <a:pt x="0" y="500224"/>
                </a:lnTo>
                <a:lnTo>
                  <a:pt x="250112" y="0"/>
                </a:lnTo>
                <a:close/>
              </a:path>
            </a:pathLst>
          </a:custGeom>
          <a:solidFill>
            <a:srgbClr val="EA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0" y="5283615"/>
            <a:ext cx="5055177" cy="1574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5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488524" y="6474606"/>
            <a:ext cx="598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AD30D-B914-3C4A-BCF0-B2F7B3413A7A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2" y="6322861"/>
            <a:ext cx="1750505" cy="191741"/>
          </a:xfrm>
          <a:prstGeom prst="rect">
            <a:avLst/>
          </a:prstGeom>
          <a:effectLst/>
        </p:spPr>
      </p:pic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5312846" y="1828799"/>
            <a:ext cx="6617615" cy="1844249"/>
          </a:xfrm>
        </p:spPr>
        <p:txBody>
          <a:bodyPr wrap="square" anchor="ctr"/>
          <a:lstStyle>
            <a:lvl1pPr algn="l">
              <a:spcAft>
                <a:spcPts val="1200"/>
              </a:spcAft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5338013" y="3344157"/>
            <a:ext cx="6617615" cy="1002135"/>
          </a:xfrm>
        </p:spPr>
        <p:txBody>
          <a:bodyPr wrap="square" anchor="t"/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281D11-380D-A847-AC9C-E69481820D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67" y="5996940"/>
            <a:ext cx="1621680" cy="6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57080" y="308563"/>
            <a:ext cx="102972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080" y="1634126"/>
            <a:ext cx="9624767" cy="4542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258888" lvl="3" indent="-225425"/>
            <a:r>
              <a:rPr lang="en-US" dirty="0"/>
              <a:t>Fourth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488524" y="6474606"/>
            <a:ext cx="598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AD30D-B914-3C4A-BCF0-B2F7B3413A7A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/>
          <p:cNvSpPr>
            <a:spLocks noChangeAspect="1"/>
          </p:cNvSpPr>
          <p:nvPr userDrawn="1"/>
        </p:nvSpPr>
        <p:spPr>
          <a:xfrm>
            <a:off x="11797256" y="2835439"/>
            <a:ext cx="398935" cy="1097280"/>
          </a:xfrm>
          <a:custGeom>
            <a:avLst/>
            <a:gdLst>
              <a:gd name="connsiteX0" fmla="*/ 250112 w 363730"/>
              <a:gd name="connsiteY0" fmla="*/ 0 h 1000448"/>
              <a:gd name="connsiteX1" fmla="*/ 363730 w 363730"/>
              <a:gd name="connsiteY1" fmla="*/ 0 h 1000448"/>
              <a:gd name="connsiteX2" fmla="*/ 363730 w 363730"/>
              <a:gd name="connsiteY2" fmla="*/ 1000448 h 1000448"/>
              <a:gd name="connsiteX3" fmla="*/ 250112 w 363730"/>
              <a:gd name="connsiteY3" fmla="*/ 1000448 h 1000448"/>
              <a:gd name="connsiteX4" fmla="*/ 0 w 363730"/>
              <a:gd name="connsiteY4" fmla="*/ 500224 h 1000448"/>
              <a:gd name="connsiteX5" fmla="*/ 250112 w 363730"/>
              <a:gd name="connsiteY5" fmla="*/ 0 h 100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730" h="1000448">
                <a:moveTo>
                  <a:pt x="250112" y="0"/>
                </a:moveTo>
                <a:lnTo>
                  <a:pt x="363730" y="0"/>
                </a:lnTo>
                <a:lnTo>
                  <a:pt x="363730" y="1000448"/>
                </a:lnTo>
                <a:lnTo>
                  <a:pt x="250112" y="1000448"/>
                </a:lnTo>
                <a:lnTo>
                  <a:pt x="0" y="500224"/>
                </a:lnTo>
                <a:lnTo>
                  <a:pt x="250112" y="0"/>
                </a:lnTo>
                <a:close/>
              </a:path>
            </a:pathLst>
          </a:custGeom>
          <a:solidFill>
            <a:srgbClr val="EA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9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6" r:id="rId3"/>
    <p:sldLayoutId id="2147483808" r:id="rId4"/>
    <p:sldLayoutId id="2147483812" r:id="rId5"/>
    <p:sldLayoutId id="2147483731" r:id="rId6"/>
    <p:sldLayoutId id="2147483756" r:id="rId7"/>
    <p:sldLayoutId id="2147483678" r:id="rId8"/>
    <p:sldLayoutId id="2147483795" r:id="rId9"/>
    <p:sldLayoutId id="2147483670" r:id="rId10"/>
    <p:sldLayoutId id="2147483776" r:id="rId11"/>
    <p:sldLayoutId id="2147483807" r:id="rId12"/>
    <p:sldLayoutId id="2147483811" r:id="rId13"/>
    <p:sldLayoutId id="2147483753" r:id="rId14"/>
    <p:sldLayoutId id="2147483722" r:id="rId15"/>
    <p:sldLayoutId id="2147483728" r:id="rId16"/>
    <p:sldLayoutId id="2147483794" r:id="rId17"/>
    <p:sldLayoutId id="2147483778" r:id="rId18"/>
    <p:sldLayoutId id="2147483723" r:id="rId19"/>
    <p:sldLayoutId id="2147483791" r:id="rId20"/>
    <p:sldLayoutId id="2147483727" r:id="rId21"/>
    <p:sldLayoutId id="2147483681" r:id="rId22"/>
    <p:sldLayoutId id="2147483809" r:id="rId23"/>
    <p:sldLayoutId id="2147483810" r:id="rId24"/>
    <p:sldLayoutId id="2147483752" r:id="rId25"/>
    <p:sldLayoutId id="2147483813" r:id="rId26"/>
    <p:sldLayoutId id="2147483814" r:id="rId27"/>
    <p:sldLayoutId id="2147483684" r:id="rId28"/>
    <p:sldLayoutId id="2147483682" r:id="rId29"/>
    <p:sldLayoutId id="2147483683" r:id="rId30"/>
    <p:sldLayoutId id="2147483698" r:id="rId31"/>
    <p:sldLayoutId id="2147483699" r:id="rId32"/>
    <p:sldLayoutId id="2147483686" r:id="rId33"/>
    <p:sldLayoutId id="2147483685" r:id="rId34"/>
    <p:sldLayoutId id="2147483700" r:id="rId35"/>
    <p:sldLayoutId id="2147483689" r:id="rId36"/>
    <p:sldLayoutId id="2147483688" r:id="rId37"/>
    <p:sldLayoutId id="2147483687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82575" indent="-282575" algn="l" defTabSz="914400" rtl="0" eaLnBrk="1" latinLnBrk="0" hangingPunct="1">
        <a:lnSpc>
          <a:spcPct val="95000"/>
        </a:lnSpc>
        <a:spcBef>
          <a:spcPts val="1200"/>
        </a:spcBef>
        <a:spcAft>
          <a:spcPts val="0"/>
        </a:spcAft>
        <a:buClr>
          <a:srgbClr val="EA192E"/>
        </a:buClr>
        <a:buSzPct val="120000"/>
        <a:buFont typeface="Arial Narrow" panose="020B0606020202030204" pitchFamily="34" charset="0"/>
        <a:buChar char="»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34950" algn="l" defTabSz="914400" rtl="0" eaLnBrk="1" latinLnBrk="0" hangingPunct="1">
        <a:lnSpc>
          <a:spcPct val="95000"/>
        </a:lnSpc>
        <a:spcBef>
          <a:spcPts val="300"/>
        </a:spcBef>
        <a:spcAft>
          <a:spcPts val="0"/>
        </a:spcAft>
        <a:buClr>
          <a:schemeClr val="accent4">
            <a:lumMod val="60000"/>
            <a:lumOff val="40000"/>
          </a:schemeClr>
        </a:buClr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23925" indent="-234950" algn="l" defTabSz="914400" rtl="0" eaLnBrk="1" latinLnBrk="0" hangingPunct="1">
        <a:lnSpc>
          <a:spcPct val="95000"/>
        </a:lnSpc>
        <a:spcBef>
          <a:spcPts val="300"/>
        </a:spcBef>
        <a:spcAft>
          <a:spcPts val="0"/>
        </a:spcAft>
        <a:buFont typeface=".AppleSystemUIFont" charset="-120"/>
        <a:buChar char="-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6175" indent="-174625" algn="l" defTabSz="914400" rtl="0" eaLnBrk="1" latinLnBrk="0" hangingPunct="1">
        <a:lnSpc>
          <a:spcPct val="95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40" userDrawn="1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2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8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Riggs </a:t>
            </a:r>
            <a:r>
              <a:rPr lang="en-US" dirty="0" err="1"/>
              <a:t>distler</a:t>
            </a:r>
            <a:r>
              <a:rPr lang="en-US" dirty="0"/>
              <a:t> master template</a:t>
            </a:r>
          </a:p>
        </p:txBody>
      </p:sp>
      <p:sp>
        <p:nvSpPr>
          <p:cNvPr id="84" name="Subtitle 8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99371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980063" y="1447915"/>
            <a:ext cx="185953" cy="4552949"/>
          </a:xfrm>
          <a:prstGeom prst="rect">
            <a:avLst/>
          </a:prstGeom>
          <a:solidFill>
            <a:srgbClr val="EA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4463" y="1447915"/>
            <a:ext cx="5429226" cy="4552949"/>
          </a:xfrm>
        </p:spPr>
      </p:sp>
      <p:sp>
        <p:nvSpPr>
          <p:cNvPr id="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 WITH TEXT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300" dirty="0"/>
              <a:t>Text bullets here</a:t>
            </a:r>
          </a:p>
          <a:p>
            <a:r>
              <a:rPr lang="en-US" sz="2300" dirty="0"/>
              <a:t>Do not overlap photos</a:t>
            </a:r>
          </a:p>
          <a:p>
            <a:r>
              <a:rPr lang="en-US" sz="2300" dirty="0"/>
              <a:t>Put color bar on left side of photo</a:t>
            </a:r>
          </a:p>
          <a:p>
            <a:r>
              <a:rPr lang="en-US" sz="2300" dirty="0"/>
              <a:t>Text and bullet points 20-24pt.</a:t>
            </a:r>
          </a:p>
          <a:p>
            <a:pPr lvl="1"/>
            <a:r>
              <a:rPr lang="en-US" sz="2000" dirty="0"/>
              <a:t>Second bullet, text 18-22pt.</a:t>
            </a:r>
          </a:p>
          <a:p>
            <a:pPr lvl="1"/>
            <a:r>
              <a:rPr lang="en-US" sz="2000" dirty="0"/>
              <a:t>Bullet points initial cap only</a:t>
            </a:r>
          </a:p>
        </p:txBody>
      </p:sp>
    </p:spTree>
    <p:extLst>
      <p:ext uri="{BB962C8B-B14F-4D97-AF65-F5344CB8AC3E}">
        <p14:creationId xmlns:p14="http://schemas.microsoft.com/office/powerpoint/2010/main" val="12870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8934" y="1556279"/>
            <a:ext cx="137160" cy="3625850"/>
          </a:xfrm>
          <a:prstGeom prst="rect">
            <a:avLst/>
          </a:prstGeom>
          <a:solidFill>
            <a:srgbClr val="EA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Center labels underneath photos,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16-20pt. text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PHOTOS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Keep even spaces around photos,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do not overlap photos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4294967295"/>
          </p:nvPr>
        </p:nvSpPr>
        <p:spPr>
          <a:xfrm>
            <a:off x="916325" y="1556279"/>
            <a:ext cx="5179676" cy="3625850"/>
          </a:xfrm>
        </p:spPr>
      </p:sp>
      <p:sp>
        <p:nvSpPr>
          <p:cNvPr id="14" name="Picture Placeholder 13"/>
          <p:cNvSpPr>
            <a:spLocks noGrp="1"/>
          </p:cNvSpPr>
          <p:nvPr>
            <p:ph type="pic" sz="quarter" idx="4294967295"/>
          </p:nvPr>
        </p:nvSpPr>
        <p:spPr>
          <a:xfrm>
            <a:off x="6435904" y="1556279"/>
            <a:ext cx="5179676" cy="3625850"/>
          </a:xfrm>
        </p:spPr>
      </p:sp>
      <p:sp>
        <p:nvSpPr>
          <p:cNvPr id="16" name="Rectangle 15"/>
          <p:cNvSpPr/>
          <p:nvPr/>
        </p:nvSpPr>
        <p:spPr>
          <a:xfrm>
            <a:off x="6322537" y="1556279"/>
            <a:ext cx="137160" cy="3625850"/>
          </a:xfrm>
          <a:prstGeom prst="rect">
            <a:avLst/>
          </a:prstGeom>
          <a:solidFill>
            <a:srgbClr val="EA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2839053027"/>
              </p:ext>
            </p:extLst>
          </p:nvPr>
        </p:nvGraphicFramePr>
        <p:xfrm>
          <a:off x="1500188" y="2174875"/>
          <a:ext cx="9228137" cy="432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EA192E"/>
                </a:solidFill>
              </a:rPr>
              <a:t>Chart Titles 20-24 pt. Text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PIE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9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33783" y="1526074"/>
            <a:ext cx="5190235" cy="498868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rgbClr val="EA192E"/>
                </a:solidFill>
              </a:rPr>
              <a:t>Chart Titles 20-22pt. text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SAMPLE</a:t>
            </a:r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580828975"/>
              </p:ext>
            </p:extLst>
          </p:nvPr>
        </p:nvGraphicFramePr>
        <p:xfrm>
          <a:off x="1393375" y="2111917"/>
          <a:ext cx="9671052" cy="33856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17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7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7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712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dirty="0">
                          <a:effectLst/>
                        </a:rPr>
                        <a:t>Xxx</a:t>
                      </a:r>
                      <a:endParaRPr lang="en-US" sz="2000" b="1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dirty="0" err="1">
                          <a:effectLst/>
                        </a:rPr>
                        <a:t>Xxxxx</a:t>
                      </a:r>
                      <a:endParaRPr lang="en-US" sz="2000" b="1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dirty="0" err="1">
                          <a:effectLst/>
                        </a:rPr>
                        <a:t>Xxxxxxx</a:t>
                      </a:r>
                      <a:endParaRPr lang="en-US" sz="2000" b="1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dirty="0">
                          <a:effectLst/>
                        </a:rPr>
                        <a:t>Xx</a:t>
                      </a:r>
                      <a:endParaRPr lang="en-US" sz="2000" b="1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552146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225412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55453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255143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1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22654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2134131354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321321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13154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321354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32154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31654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See layout options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425EFC-DD4D-C24B-AB7A-EE5633FE5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Under the tab “Layout”, Title slides, Divider slides, and Text slides are all grouped together to choose from</a:t>
            </a:r>
          </a:p>
          <a:p>
            <a:r>
              <a:rPr lang="en-US" sz="2400"/>
              <a:t>Be sure to look at each layout available to see which one is appropriate for the content</a:t>
            </a:r>
          </a:p>
          <a:p>
            <a:r>
              <a:rPr lang="en-US" sz="2400"/>
              <a:t>Add line spacing between bullets to make them easier to read, and fill up the slide</a:t>
            </a:r>
          </a:p>
          <a:p>
            <a:r>
              <a:rPr lang="en-US" sz="2400"/>
              <a:t>In the coming months, photos will be available to add to your slides, available on the Centuri Employee Intranet, CORE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94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file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081" y="1624699"/>
            <a:ext cx="9803238" cy="4552263"/>
          </a:xfrm>
        </p:spPr>
        <p:txBody>
          <a:bodyPr/>
          <a:lstStyle/>
          <a:p>
            <a:r>
              <a:rPr lang="en-US" sz="2400" dirty="0"/>
              <a:t>Internal email maximum attachment size is around 25 </a:t>
            </a:r>
            <a:r>
              <a:rPr lang="en-US" sz="2400" dirty="0" err="1"/>
              <a:t>mb</a:t>
            </a:r>
            <a:r>
              <a:rPr lang="en-US" sz="2400" dirty="0"/>
              <a:t>, external email differs for each mail host, usually it’s around 15 </a:t>
            </a:r>
            <a:r>
              <a:rPr lang="en-US" sz="2400" dirty="0" err="1"/>
              <a:t>mb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To reduce file size</a:t>
            </a:r>
          </a:p>
          <a:p>
            <a:pPr lvl="1"/>
            <a:r>
              <a:rPr lang="en-US" sz="2200" dirty="0"/>
              <a:t>After you have completed your slide show, view all Master Slides (from top editing ribbon, select “View”, choose “Slide Master”</a:t>
            </a:r>
          </a:p>
          <a:p>
            <a:pPr lvl="1"/>
            <a:r>
              <a:rPr lang="en-US" sz="2200" dirty="0"/>
              <a:t>Scroll through the masters that appear on the left side of your screen, delete any master slides you have not used or don’t need to use</a:t>
            </a:r>
          </a:p>
          <a:p>
            <a:pPr lvl="2"/>
            <a:r>
              <a:rPr lang="en-US" dirty="0"/>
              <a:t>Any master that has been used in your show will not be deleted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Compressing photos is NOT recommended</a:t>
            </a:r>
          </a:p>
          <a:p>
            <a:pPr lvl="1"/>
            <a:r>
              <a:rPr lang="en-US" dirty="0"/>
              <a:t>If you must compress to reduce file size, do not go any smaller than the 150 dpi option, 220 dpi preferred</a:t>
            </a:r>
          </a:p>
        </p:txBody>
      </p:sp>
    </p:spTree>
    <p:extLst>
      <p:ext uri="{BB962C8B-B14F-4D97-AF65-F5344CB8AC3E}">
        <p14:creationId xmlns:p14="http://schemas.microsoft.com/office/powerpoint/2010/main" val="19504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Slide samples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is a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472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9328" y="1557866"/>
            <a:ext cx="9518650" cy="9863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TITLES 40-44 PT. TEXT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Sub-titles Initial Cap, 26-28pt., No Bullet Point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Option to Use Grey Highlight Box With White Text</a:t>
            </a:r>
          </a:p>
          <a:p>
            <a:pPr>
              <a:spcBef>
                <a:spcPts val="1800"/>
              </a:spcBef>
            </a:pPr>
            <a:r>
              <a:rPr lang="en-US" dirty="0"/>
              <a:t>Bullets sentence cap only</a:t>
            </a:r>
          </a:p>
          <a:p>
            <a:r>
              <a:rPr lang="en-US" dirty="0"/>
              <a:t>Black text, 20-28pt. text</a:t>
            </a:r>
          </a:p>
          <a:p>
            <a:r>
              <a:rPr lang="en-US" dirty="0"/>
              <a:t>Natural gas</a:t>
            </a:r>
          </a:p>
          <a:p>
            <a:pPr lvl="1"/>
            <a:r>
              <a:rPr lang="en-US" sz="2400" dirty="0"/>
              <a:t>Electric</a:t>
            </a:r>
          </a:p>
          <a:p>
            <a:pPr lvl="1"/>
            <a:r>
              <a:rPr lang="en-US" sz="2400" dirty="0"/>
              <a:t>Renewables</a:t>
            </a:r>
          </a:p>
          <a:p>
            <a:r>
              <a:rPr lang="en-US" dirty="0"/>
              <a:t>Wet utilities</a:t>
            </a:r>
          </a:p>
          <a:p>
            <a:r>
              <a:rPr lang="en-US" dirty="0"/>
              <a:t>Milling/paving</a:t>
            </a:r>
          </a:p>
        </p:txBody>
      </p:sp>
    </p:spTree>
    <p:extLst>
      <p:ext uri="{BB962C8B-B14F-4D97-AF65-F5344CB8AC3E}">
        <p14:creationId xmlns:p14="http://schemas.microsoft.com/office/powerpoint/2010/main" val="13554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TITLES 40-44 PT. TEXT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Sub-titles Initial Cap, 26-28pt., No Bullet Point, Red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Flush Left, or Center on Slide</a:t>
            </a:r>
          </a:p>
          <a:p>
            <a:pPr>
              <a:spcBef>
                <a:spcPts val="1200"/>
              </a:spcBef>
            </a:pPr>
            <a:r>
              <a:rPr lang="en-US" dirty="0"/>
              <a:t>Bullets sentence cap only</a:t>
            </a:r>
          </a:p>
          <a:p>
            <a:r>
              <a:rPr lang="en-US" dirty="0"/>
              <a:t>Black text, 20-28pt. text</a:t>
            </a:r>
          </a:p>
          <a:p>
            <a:r>
              <a:rPr lang="en-US" dirty="0"/>
              <a:t>Natural gas</a:t>
            </a:r>
          </a:p>
          <a:p>
            <a:pPr lvl="1"/>
            <a:r>
              <a:rPr lang="en-US" dirty="0"/>
              <a:t>Electric</a:t>
            </a:r>
          </a:p>
          <a:p>
            <a:pPr lvl="1"/>
            <a:r>
              <a:rPr lang="en-US" dirty="0"/>
              <a:t>Renewables</a:t>
            </a:r>
          </a:p>
          <a:p>
            <a:pPr lvl="1"/>
            <a:r>
              <a:rPr lang="en-US" dirty="0"/>
              <a:t>Wet utilities</a:t>
            </a:r>
          </a:p>
          <a:p>
            <a:pPr lvl="1"/>
            <a:r>
              <a:rPr lang="en-US" dirty="0"/>
              <a:t>Milling/paving</a:t>
            </a:r>
          </a:p>
        </p:txBody>
      </p:sp>
    </p:spTree>
    <p:extLst>
      <p:ext uri="{BB962C8B-B14F-4D97-AF65-F5344CB8AC3E}">
        <p14:creationId xmlns:p14="http://schemas.microsoft.com/office/powerpoint/2010/main" val="18675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151C-2A2D-E042-9E6B-4941BEAB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081" y="299136"/>
            <a:ext cx="8648206" cy="1325563"/>
          </a:xfrm>
        </p:spPr>
        <p:txBody>
          <a:bodyPr/>
          <a:lstStyle/>
          <a:p>
            <a:r>
              <a:rPr lang="en-US" sz="3600" dirty="0"/>
              <a:t>Two-line titles where the text is long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300A-ABE1-1F49-82AF-5C593DCDC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font size, move title up if needed</a:t>
            </a:r>
          </a:p>
          <a:p>
            <a:r>
              <a:rPr lang="en-US" dirty="0"/>
              <a:t>Change line break by “</a:t>
            </a:r>
            <a:r>
              <a:rPr lang="en-US" dirty="0" err="1"/>
              <a:t>shift+enter</a:t>
            </a:r>
            <a:r>
              <a:rPr lang="en-US" dirty="0"/>
              <a:t>” to break the line in desired place</a:t>
            </a:r>
          </a:p>
          <a:p>
            <a:r>
              <a:rPr lang="en-US" dirty="0"/>
              <a:t>Move text block down if needed</a:t>
            </a:r>
          </a:p>
        </p:txBody>
      </p:sp>
    </p:spTree>
    <p:extLst>
      <p:ext uri="{BB962C8B-B14F-4D97-AF65-F5344CB8AC3E}">
        <p14:creationId xmlns:p14="http://schemas.microsoft.com/office/powerpoint/2010/main" val="39305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Chart Titles 20-22pt. Text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 CHARTS</a:t>
            </a:r>
            <a:endParaRPr lang="en-US" dirty="0"/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1214535677"/>
              </p:ext>
            </p:extLst>
          </p:nvPr>
        </p:nvGraphicFramePr>
        <p:xfrm>
          <a:off x="2001182" y="1939943"/>
          <a:ext cx="8340126" cy="4436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23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A43E97-33D7-2344-82EA-7D16B187F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C76A8-DA15-B942-B6AD-C96C64386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with bullets</a:t>
            </a:r>
          </a:p>
        </p:txBody>
      </p:sp>
    </p:spTree>
    <p:extLst>
      <p:ext uri="{BB962C8B-B14F-4D97-AF65-F5344CB8AC3E}">
        <p14:creationId xmlns:p14="http://schemas.microsoft.com/office/powerpoint/2010/main" val="16279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iggs Distler Template 2021">
  <a:themeElements>
    <a:clrScheme name="Centuri Color Schem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099FF"/>
      </a:accent1>
      <a:accent2>
        <a:srgbClr val="FFCE00"/>
      </a:accent2>
      <a:accent3>
        <a:srgbClr val="009639"/>
      </a:accent3>
      <a:accent4>
        <a:srgbClr val="414042"/>
      </a:accent4>
      <a:accent5>
        <a:srgbClr val="FF671F"/>
      </a:accent5>
      <a:accent6>
        <a:srgbClr val="86563B"/>
      </a:accent6>
      <a:hlink>
        <a:srgbClr val="0099FF"/>
      </a:hlink>
      <a:folHlink>
        <a:srgbClr val="41404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tx2"/>
            </a:gs>
          </a:gsLst>
          <a:lin ang="0" scaled="1"/>
          <a:tileRect/>
        </a:gradFill>
        <a:ln>
          <a:solidFill>
            <a:schemeClr val="tx2"/>
          </a:solidFill>
        </a:ln>
        <a:effectLst/>
      </a:spPr>
      <a:bodyPr lIns="0" tIns="0" rIns="0" bIns="0" rtlCol="0" anchor="ctr"/>
      <a:lstStyle>
        <a:defPPr algn="ctr">
          <a:defRPr sz="2000" b="1" dirty="0"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latin typeface="Arial" charset="0"/>
            <a:ea typeface="Arial" charset="0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0">
          <a:solidFill>
            <a:schemeClr val="tx2"/>
          </a:solidFill>
          <a:tailEnd type="stealt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Aft>
            <a:spcPts val="600"/>
          </a:spcAft>
          <a:buSzPct val="90000"/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nturiConstructionGroup_Template_v01.potx" id="{CE72D33A-E5B8-E443-B010-FD995AEA49D3}" vid="{A6882D6A-E073-834C-8A70-3DF70AE035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CenturiConstructionGroup_Template_v01</Template>
  <TotalTime>4070</TotalTime>
  <Words>452</Words>
  <Application>Microsoft Office PowerPoint</Application>
  <PresentationFormat>Widescreen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.AppleSystemUIFont</vt:lpstr>
      <vt:lpstr>Arial</vt:lpstr>
      <vt:lpstr>Arial Black</vt:lpstr>
      <vt:lpstr>Arial Narrow</vt:lpstr>
      <vt:lpstr>Calibri</vt:lpstr>
      <vt:lpstr>Rockwell</vt:lpstr>
      <vt:lpstr>Riggs Distler Template 2021</vt:lpstr>
      <vt:lpstr>Riggs distler master template</vt:lpstr>
      <vt:lpstr>See layout options</vt:lpstr>
      <vt:lpstr>Reducing file size</vt:lpstr>
      <vt:lpstr>Slide samples</vt:lpstr>
      <vt:lpstr>TITLES 40-44 PT. TEXT ALL CAPS</vt:lpstr>
      <vt:lpstr>TITLES 40-44 PT. TEXT ALL CAPS</vt:lpstr>
      <vt:lpstr>Two-line titles where the text is long</vt:lpstr>
      <vt:lpstr>BAR CHARTS</vt:lpstr>
      <vt:lpstr>title</vt:lpstr>
      <vt:lpstr>PHOTO WITH TEXT</vt:lpstr>
      <vt:lpstr>TWO PHOTOS</vt:lpstr>
      <vt:lpstr>PIE CHART</vt:lpstr>
      <vt:lpstr>TABLE SAMPLE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TEXT HERE ALL CAPS</dc:title>
  <dc:creator>ysmith@nextcenturi.com</dc:creator>
  <cp:lastModifiedBy>Kennedy, Brienne</cp:lastModifiedBy>
  <cp:revision>222</cp:revision>
  <cp:lastPrinted>2018-01-09T00:50:26Z</cp:lastPrinted>
  <dcterms:created xsi:type="dcterms:W3CDTF">2018-02-10T01:45:37Z</dcterms:created>
  <dcterms:modified xsi:type="dcterms:W3CDTF">2021-10-04T16:45:11Z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129525392</vt:lpwstr>
  </property>
  <property fmtid="{D5CDD505-2E9C-101B-9397-08002B2CF9AE}" pid="3" name="NXPowerLiteSettings">
    <vt:lpwstr>9780073804F000</vt:lpwstr>
  </property>
  <property fmtid="{D5CDD505-2E9C-101B-9397-08002B2CF9AE}" pid="4" name="NXPowerLiteVersion">
    <vt:lpwstr>D7.1.1</vt:lpwstr>
  </property>
</Properties>
</file>